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</p:sldMasterIdLst>
  <p:notesMasterIdLst>
    <p:notesMasterId r:id="rId22"/>
  </p:notesMasterIdLst>
  <p:handoutMasterIdLst>
    <p:handoutMasterId r:id="rId23"/>
  </p:handoutMasterIdLst>
  <p:sldIdLst>
    <p:sldId id="266" r:id="rId8"/>
    <p:sldId id="523" r:id="rId9"/>
    <p:sldId id="492" r:id="rId10"/>
    <p:sldId id="493" r:id="rId11"/>
    <p:sldId id="491" r:id="rId12"/>
    <p:sldId id="525" r:id="rId13"/>
    <p:sldId id="495" r:id="rId14"/>
    <p:sldId id="518" r:id="rId15"/>
    <p:sldId id="526" r:id="rId16"/>
    <p:sldId id="519" r:id="rId17"/>
    <p:sldId id="524" r:id="rId18"/>
    <p:sldId id="514" r:id="rId19"/>
    <p:sldId id="515" r:id="rId20"/>
    <p:sldId id="521" r:id="rId21"/>
  </p:sldIdLst>
  <p:sldSz cx="10693400" cy="7561263"/>
  <p:notesSz cx="6794500" cy="9906000"/>
  <p:custDataLst>
    <p:tags r:id="rId24"/>
  </p:custDataLst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2E1D084-0CF2-4F2D-A03B-8BB06E01A6FC}">
          <p14:sldIdLst>
            <p14:sldId id="266"/>
            <p14:sldId id="523"/>
            <p14:sldId id="492"/>
            <p14:sldId id="493"/>
            <p14:sldId id="491"/>
            <p14:sldId id="525"/>
            <p14:sldId id="495"/>
            <p14:sldId id="518"/>
            <p14:sldId id="526"/>
            <p14:sldId id="519"/>
            <p14:sldId id="524"/>
            <p14:sldId id="514"/>
            <p14:sldId id="515"/>
            <p14:sldId id="52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 Alicja ILUK" initials="WZHI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99"/>
    <a:srgbClr val="009600"/>
    <a:srgbClr val="19FF81"/>
    <a:srgbClr val="53FFA1"/>
    <a:srgbClr val="3366FF"/>
    <a:srgbClr val="FF6600"/>
    <a:srgbClr val="993366"/>
    <a:srgbClr val="626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0" autoAdjust="0"/>
    <p:restoredTop sz="99687" autoAdjust="0"/>
  </p:normalViewPr>
  <p:slideViewPr>
    <p:cSldViewPr snapToGrid="0" showGuides="1">
      <p:cViewPr>
        <p:scale>
          <a:sx n="75" d="100"/>
          <a:sy n="75" d="100"/>
        </p:scale>
        <p:origin x="-846" y="216"/>
      </p:cViewPr>
      <p:guideLst>
        <p:guide orient="horz" pos="150"/>
        <p:guide orient="horz" pos="4461"/>
        <p:guide orient="horz" pos="4520"/>
        <p:guide orient="horz" pos="958"/>
        <p:guide orient="horz" pos="344"/>
        <p:guide orient="horz" pos="4613"/>
        <p:guide pos="237"/>
        <p:guide pos="6578"/>
        <p:guide pos="6654"/>
        <p:guide pos="6419"/>
        <p:guide pos="3301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21137069539218"/>
          <c:y val="2.0420267189736517E-2"/>
          <c:w val="0.64386573007949677"/>
          <c:h val="0.824504320627683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024" cy="495300"/>
          </a:xfrm>
          <a:prstGeom prst="rect">
            <a:avLst/>
          </a:prstGeom>
        </p:spPr>
        <p:txBody>
          <a:bodyPr vert="horz" lIns="91555" tIns="45777" rIns="91555" bIns="457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5300"/>
          </a:xfrm>
          <a:prstGeom prst="rect">
            <a:avLst/>
          </a:prstGeom>
        </p:spPr>
        <p:txBody>
          <a:bodyPr vert="horz" lIns="91555" tIns="45777" rIns="91555" bIns="45777" rtlCol="0"/>
          <a:lstStyle>
            <a:lvl1pPr algn="r">
              <a:defRPr sz="1200"/>
            </a:lvl1pPr>
          </a:lstStyle>
          <a:p>
            <a:fld id="{485F959A-CAF2-4A10-8022-4A0576F8B8D6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9108"/>
            <a:ext cx="2945024" cy="495300"/>
          </a:xfrm>
          <a:prstGeom prst="rect">
            <a:avLst/>
          </a:prstGeom>
        </p:spPr>
        <p:txBody>
          <a:bodyPr vert="horz" lIns="91555" tIns="45777" rIns="91555" bIns="457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9108"/>
            <a:ext cx="2945024" cy="495300"/>
          </a:xfrm>
          <a:prstGeom prst="rect">
            <a:avLst/>
          </a:prstGeom>
        </p:spPr>
        <p:txBody>
          <a:bodyPr vert="horz" lIns="91555" tIns="45777" rIns="91555" bIns="45777" rtlCol="0" anchor="b"/>
          <a:lstStyle>
            <a:lvl1pPr algn="r">
              <a:defRPr sz="1200"/>
            </a:lvl1pPr>
          </a:lstStyle>
          <a:p>
            <a:fld id="{2AFC0399-9B3F-42FD-948A-3C6B2D63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8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4283" cy="495300"/>
          </a:xfrm>
          <a:prstGeom prst="rect">
            <a:avLst/>
          </a:prstGeom>
        </p:spPr>
        <p:txBody>
          <a:bodyPr vert="horz" lIns="91555" tIns="45777" rIns="91555" bIns="4577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9" y="1"/>
            <a:ext cx="2944283" cy="495300"/>
          </a:xfrm>
          <a:prstGeom prst="rect">
            <a:avLst/>
          </a:prstGeom>
        </p:spPr>
        <p:txBody>
          <a:bodyPr vert="horz" lIns="91555" tIns="45777" rIns="91555" bIns="45777" rtlCol="0"/>
          <a:lstStyle>
            <a:lvl1pPr algn="r">
              <a:defRPr sz="1200"/>
            </a:lvl1pPr>
          </a:lstStyle>
          <a:p>
            <a:fld id="{F3E8078F-9A6C-4213-B0AF-7C4FD611FCD4}" type="datetimeFigureOut">
              <a:rPr lang="de-DE" smtClean="0"/>
              <a:t>03.06.2015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2950"/>
            <a:ext cx="52546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5" tIns="45777" rIns="91555" bIns="4577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5"/>
            <a:ext cx="5435600" cy="4457700"/>
          </a:xfrm>
          <a:prstGeom prst="rect">
            <a:avLst/>
          </a:prstGeom>
        </p:spPr>
        <p:txBody>
          <a:bodyPr vert="horz" lIns="91555" tIns="45777" rIns="91555" bIns="4577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08982"/>
            <a:ext cx="2944283" cy="495300"/>
          </a:xfrm>
          <a:prstGeom prst="rect">
            <a:avLst/>
          </a:prstGeom>
        </p:spPr>
        <p:txBody>
          <a:bodyPr vert="horz" lIns="91555" tIns="45777" rIns="91555" bIns="4577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9" y="9408982"/>
            <a:ext cx="2944283" cy="495300"/>
          </a:xfrm>
          <a:prstGeom prst="rect">
            <a:avLst/>
          </a:prstGeom>
        </p:spPr>
        <p:txBody>
          <a:bodyPr vert="horz" lIns="91555" tIns="45777" rIns="91555" bIns="45777" rtlCol="0" anchor="b"/>
          <a:lstStyle>
            <a:lvl1pPr algn="r">
              <a:defRPr sz="1200"/>
            </a:lvl1pPr>
          </a:lstStyle>
          <a:p>
            <a:fld id="{4F21D172-57C7-4E47-972B-9A6AD89F10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9938" y="742950"/>
            <a:ext cx="5254625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8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3113" y="744538"/>
            <a:ext cx="524827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3113" y="744538"/>
            <a:ext cx="524827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2950"/>
            <a:ext cx="5254625" cy="37147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03887"/>
            <a:ext cx="5435600" cy="328988"/>
          </a:xfrm>
          <a:noFill/>
        </p:spPr>
        <p:txBody>
          <a:bodyPr/>
          <a:lstStyle/>
          <a:p>
            <a:pPr eaLnBrk="1" hangingPunct="1"/>
            <a:endParaRPr lang="de-AT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246063"/>
            <a:ext cx="6442075" cy="455453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877" y="5032874"/>
            <a:ext cx="5885399" cy="2208011"/>
          </a:xfrm>
          <a:noFill/>
        </p:spPr>
        <p:txBody>
          <a:bodyPr lIns="87782" tIns="43892" rIns="87782" bIns="43892"/>
          <a:lstStyle/>
          <a:p>
            <a:pPr marL="290481" indent="-290481">
              <a:lnSpc>
                <a:spcPct val="115000"/>
              </a:lnSpc>
              <a:spcAft>
                <a:spcPts val="875"/>
              </a:spcAft>
              <a:buFont typeface="Symbol" pitchFamily="18" charset="2"/>
              <a:buChar char=""/>
            </a:pPr>
            <a:r>
              <a:rPr lang="en-GB" altLang="de-DE" sz="1500">
                <a:latin typeface="Calibri" pitchFamily="34" charset="0"/>
                <a:ea typeface="PMingLiU" pitchFamily="18" charset="-120"/>
              </a:rPr>
              <a:t>Strong track record of Greenfield expansion in the region with selective acquisitions in order to enter new markets or to expand presence in key markets</a:t>
            </a:r>
          </a:p>
          <a:p>
            <a:pPr marL="290481" indent="-290481">
              <a:lnSpc>
                <a:spcPct val="115000"/>
              </a:lnSpc>
              <a:spcAft>
                <a:spcPts val="875"/>
              </a:spcAft>
              <a:buFont typeface="Symbol" pitchFamily="18" charset="2"/>
              <a:buChar char=""/>
            </a:pPr>
            <a:r>
              <a:rPr lang="en-GB" altLang="de-DE" sz="1500">
                <a:latin typeface="Calibri" pitchFamily="34" charset="0"/>
                <a:ea typeface="PMingLiU" pitchFamily="18" charset="-120"/>
              </a:rPr>
              <a:t>Significant expertise in integrating businesses as proven lately in the acquisitions in Russia and Czech Republic</a:t>
            </a:r>
          </a:p>
          <a:p>
            <a:pPr marL="290481" indent="-290481">
              <a:spcBef>
                <a:spcPct val="0"/>
              </a:spcBef>
            </a:pPr>
            <a:endParaRPr lang="de-AT" altLang="de-DE" sz="1500"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246063"/>
            <a:ext cx="6442075" cy="455453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877" y="5032874"/>
            <a:ext cx="5885399" cy="2208011"/>
          </a:xfrm>
          <a:noFill/>
        </p:spPr>
        <p:txBody>
          <a:bodyPr lIns="87782" tIns="43892" rIns="87782" bIns="43892"/>
          <a:lstStyle/>
          <a:p>
            <a:pPr marL="290481" indent="-290481">
              <a:lnSpc>
                <a:spcPct val="115000"/>
              </a:lnSpc>
              <a:spcAft>
                <a:spcPts val="875"/>
              </a:spcAft>
              <a:buFont typeface="Symbol" pitchFamily="18" charset="2"/>
              <a:buChar char=""/>
            </a:pPr>
            <a:r>
              <a:rPr lang="en-GB" altLang="de-DE" sz="1500">
                <a:latin typeface="Calibri" pitchFamily="34" charset="0"/>
                <a:ea typeface="PMingLiU" pitchFamily="18" charset="-120"/>
              </a:rPr>
              <a:t>Strong track record of Greenfield expansion in the region with selective acquisitions in order to enter new markets or to expand presence in key markets</a:t>
            </a:r>
          </a:p>
          <a:p>
            <a:pPr marL="290481" indent="-290481">
              <a:lnSpc>
                <a:spcPct val="115000"/>
              </a:lnSpc>
              <a:spcAft>
                <a:spcPts val="875"/>
              </a:spcAft>
              <a:buFont typeface="Symbol" pitchFamily="18" charset="2"/>
              <a:buChar char=""/>
            </a:pPr>
            <a:r>
              <a:rPr lang="en-GB" altLang="de-DE" sz="1500">
                <a:latin typeface="Calibri" pitchFamily="34" charset="0"/>
                <a:ea typeface="PMingLiU" pitchFamily="18" charset="-120"/>
              </a:rPr>
              <a:t>Significant expertise in integrating businesses as proven lately in the acquisitions in Russia and Czech Republic</a:t>
            </a:r>
          </a:p>
          <a:p>
            <a:pPr marL="290481" indent="-290481">
              <a:spcBef>
                <a:spcPct val="0"/>
              </a:spcBef>
            </a:pPr>
            <a:endParaRPr lang="de-AT" altLang="de-DE" sz="1500"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742950"/>
            <a:ext cx="5254625" cy="3714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AA3A-E8FA-4CC1-99A2-2E23F40D8C9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742950"/>
            <a:ext cx="5254625" cy="3714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AA3A-E8FA-4CC1-99A2-2E23F40D8C9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9938" y="742950"/>
            <a:ext cx="5254625" cy="3714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AA3A-E8FA-4CC1-99A2-2E23F40D8C9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744538"/>
            <a:ext cx="5248275" cy="3713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D172-57C7-4E47-972B-9A6AD89F10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252484" y="238040"/>
            <a:ext cx="10186578" cy="708518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Image</a:t>
            </a:r>
            <a:endParaRPr lang="en-US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6704-21FB-42AC-BACC-4A9A71E3E65A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233771" y="3874927"/>
            <a:ext cx="8205290" cy="2492637"/>
          </a:xfrm>
          <a:blipFill dpi="0" rotWithShape="1">
            <a:blip r:embed="rId2"/>
            <a:srcRect/>
            <a:tile tx="-44450" ty="0" sx="51000" sy="51000" flip="none" algn="br"/>
          </a:blipFill>
        </p:spPr>
        <p:txBody>
          <a:bodyPr lIns="246391" bIns="1437282" anchor="b" anchorCtr="0"/>
          <a:lstStyle>
            <a:lvl1pPr>
              <a:spcBef>
                <a:spcPts val="0"/>
              </a:spcBef>
              <a:defRPr sz="3000"/>
            </a:lvl1pPr>
            <a:lvl2pPr>
              <a:spcBef>
                <a:spcPts val="0"/>
              </a:spcBef>
              <a:defRPr sz="3000" b="1"/>
            </a:lvl2pPr>
            <a:lvl3pPr marL="0" indent="0" algn="l">
              <a:spcBef>
                <a:spcPts val="0"/>
              </a:spcBef>
              <a:buNone/>
              <a:defRPr sz="3000" b="1"/>
            </a:lvl3pPr>
            <a:lvl4pPr marL="0" indent="0">
              <a:spcBef>
                <a:spcPts val="0"/>
              </a:spcBef>
              <a:buNone/>
              <a:defRPr sz="3000" b="1"/>
            </a:lvl4pPr>
            <a:lvl5pPr marL="0" indent="0">
              <a:spcBef>
                <a:spcPts val="0"/>
              </a:spcBef>
              <a:buNone/>
              <a:defRPr sz="3000" b="1"/>
            </a:lvl5pPr>
            <a:lvl6pPr marL="0" indent="0">
              <a:spcBef>
                <a:spcPts val="0"/>
              </a:spcBef>
              <a:buNone/>
              <a:defRPr sz="3000" b="1">
                <a:latin typeface="Century Gothic" pitchFamily="34" charset="0"/>
              </a:defRPr>
            </a:lvl6pPr>
          </a:lstStyle>
          <a:p>
            <a:pPr lvl="0"/>
            <a:r>
              <a:rPr lang="en-US" noProof="0" smtClean="0"/>
              <a:t>Click here to add your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83988" y="5092384"/>
            <a:ext cx="7706303" cy="45254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here to add your subtitle and the name of speaker</a:t>
            </a:r>
          </a:p>
        </p:txBody>
      </p:sp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" y="238040"/>
            <a:ext cx="10186577" cy="69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9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here to add your title</a:t>
            </a: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F500-D6D7-4167-89EF-00E24FA41470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51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5D05-F1A9-437A-ACBD-904F5D5E9865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1" t="-18248" r="-12294" b="-18248"/>
          <a:stretch/>
        </p:blipFill>
        <p:spPr bwMode="auto">
          <a:xfrm>
            <a:off x="9436100" y="238040"/>
            <a:ext cx="831850" cy="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1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FD29-1804-4C46-B001-E13FDC0CF17C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0" t="-21895" r="-5678" b="-17777"/>
          <a:stretch/>
        </p:blipFill>
        <p:spPr bwMode="auto">
          <a:xfrm>
            <a:off x="6392333" y="414868"/>
            <a:ext cx="1371600" cy="5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4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1E93-EE4E-4A92-BB2B-AC0E8566D194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615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EC56-8499-482B-8763-57B079109B46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Rechteck 1"/>
          <p:cNvSpPr/>
          <p:nvPr userDrawn="1"/>
        </p:nvSpPr>
        <p:spPr>
          <a:xfrm>
            <a:off x="-740312" y="46423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8.98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356447" y="54609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 userDrawn="1"/>
        </p:nvSpPr>
        <p:spPr>
          <a:xfrm>
            <a:off x="-740312" y="15618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smtClean="0">
                <a:solidFill>
                  <a:schemeClr val="bg1"/>
                </a:solidFill>
                <a:latin typeface="Century Gothic" pitchFamily="34" charset="0"/>
              </a:rPr>
              <a:t>8,92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-356447" y="23804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-740312" y="1439146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6.27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-356447" y="152100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-740312" y="6907753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9.17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-356447" y="7072931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0812216" y="54609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10812216" y="238040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10812216" y="1521005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10812216" y="7072931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1049847" y="46423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9.98</a:t>
            </a:r>
          </a:p>
        </p:txBody>
      </p:sp>
      <p:sp>
        <p:nvSpPr>
          <p:cNvPr id="22" name="Rechteck 21"/>
          <p:cNvSpPr/>
          <p:nvPr userDrawn="1"/>
        </p:nvSpPr>
        <p:spPr>
          <a:xfrm>
            <a:off x="11049847" y="156181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smtClean="0">
                <a:solidFill>
                  <a:schemeClr val="bg1"/>
                </a:solidFill>
                <a:latin typeface="Century Gothic" pitchFamily="34" charset="0"/>
              </a:rPr>
              <a:t>8,92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11049847" y="1439146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6.27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11049847" y="6907753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9.17</a:t>
            </a:r>
          </a:p>
        </p:txBody>
      </p:sp>
      <p:cxnSp>
        <p:nvCxnSpPr>
          <p:cNvPr id="25" name="Gerade Verbindung 24"/>
          <p:cNvCxnSpPr/>
          <p:nvPr userDrawn="1"/>
        </p:nvCxnSpPr>
        <p:spPr>
          <a:xfrm rot="16200000">
            <a:off x="129326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 rot="16200000">
            <a:off x="378096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 rot="16200000">
            <a:off x="10078272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 rot="16200000">
            <a:off x="10326809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 userDrawn="1"/>
        </p:nvSpPr>
        <p:spPr>
          <a:xfrm>
            <a:off x="-136238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14.15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490114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13.45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10438827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14.15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9806426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13.45</a:t>
            </a:r>
          </a:p>
        </p:txBody>
      </p:sp>
      <p:cxnSp>
        <p:nvCxnSpPr>
          <p:cNvPr id="33" name="Gerade Verbindung 32"/>
          <p:cNvCxnSpPr/>
          <p:nvPr userDrawn="1"/>
        </p:nvCxnSpPr>
        <p:spPr>
          <a:xfrm rot="16200000">
            <a:off x="129326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16200000">
            <a:off x="378096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16200000">
            <a:off x="10078272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 rot="16200000">
            <a:off x="10326809" y="7795803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-136238" y="7907824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14.15</a:t>
            </a:r>
          </a:p>
        </p:txBody>
      </p:sp>
      <p:sp>
        <p:nvSpPr>
          <p:cNvPr id="38" name="Rechteck 37"/>
          <p:cNvSpPr/>
          <p:nvPr userDrawn="1"/>
        </p:nvSpPr>
        <p:spPr>
          <a:xfrm>
            <a:off x="490114" y="7907824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13.45</a:t>
            </a:r>
          </a:p>
        </p:txBody>
      </p:sp>
      <p:sp>
        <p:nvSpPr>
          <p:cNvPr id="39" name="Rechteck 38"/>
          <p:cNvSpPr/>
          <p:nvPr userDrawn="1"/>
        </p:nvSpPr>
        <p:spPr>
          <a:xfrm>
            <a:off x="10438827" y="7907824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14.15</a:t>
            </a:r>
          </a:p>
        </p:txBody>
      </p:sp>
      <p:sp>
        <p:nvSpPr>
          <p:cNvPr id="40" name="Rechteck 39"/>
          <p:cNvSpPr/>
          <p:nvPr userDrawn="1"/>
        </p:nvSpPr>
        <p:spPr>
          <a:xfrm>
            <a:off x="9806426" y="7907824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13.45</a:t>
            </a:r>
          </a:p>
        </p:txBody>
      </p:sp>
      <p:cxnSp>
        <p:nvCxnSpPr>
          <p:cNvPr id="41" name="Gerade Verbindung 40"/>
          <p:cNvCxnSpPr/>
          <p:nvPr userDrawn="1"/>
        </p:nvCxnSpPr>
        <p:spPr>
          <a:xfrm rot="16200000">
            <a:off x="5336935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 userDrawn="1"/>
        </p:nvCxnSpPr>
        <p:spPr>
          <a:xfrm rot="16200000">
            <a:off x="5127284" y="-259042"/>
            <a:ext cx="22403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 userDrawn="1"/>
        </p:nvSpPr>
        <p:spPr>
          <a:xfrm>
            <a:off x="5450664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0.30</a:t>
            </a:r>
          </a:p>
        </p:txBody>
      </p:sp>
      <p:sp>
        <p:nvSpPr>
          <p:cNvPr id="44" name="Rechteck 43"/>
          <p:cNvSpPr/>
          <p:nvPr userDrawn="1"/>
        </p:nvSpPr>
        <p:spPr>
          <a:xfrm>
            <a:off x="4855438" y="-525625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0.30</a:t>
            </a:r>
          </a:p>
        </p:txBody>
      </p:sp>
      <p:sp>
        <p:nvSpPr>
          <p:cNvPr id="45" name="Rechteck 44"/>
          <p:cNvSpPr/>
          <p:nvPr userDrawn="1"/>
        </p:nvSpPr>
        <p:spPr>
          <a:xfrm>
            <a:off x="-740312" y="7113737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9.43</a:t>
            </a:r>
          </a:p>
        </p:txBody>
      </p:sp>
      <p:sp>
        <p:nvSpPr>
          <p:cNvPr id="46" name="Rechteck 45"/>
          <p:cNvSpPr/>
          <p:nvPr userDrawn="1"/>
        </p:nvSpPr>
        <p:spPr>
          <a:xfrm>
            <a:off x="11049847" y="7124239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9.43</a:t>
            </a:r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-356447" y="7176747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>
          <a:xfrm>
            <a:off x="10812216" y="7176747"/>
            <a:ext cx="23763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>
          <a:xfrm>
            <a:off x="-857699" y="7313010"/>
            <a:ext cx="7388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/>
        </p:nvCxnSpPr>
        <p:spPr>
          <a:xfrm>
            <a:off x="10812216" y="7313010"/>
            <a:ext cx="740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 userDrawn="1"/>
        </p:nvSpPr>
        <p:spPr>
          <a:xfrm>
            <a:off x="-1241565" y="7231150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9.84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11553176" y="7231150"/>
            <a:ext cx="383865" cy="16372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noProof="0" dirty="0" smtClean="0">
                <a:solidFill>
                  <a:schemeClr val="bg1"/>
                </a:solidFill>
                <a:latin typeface="Century Gothic" pitchFamily="34" charset="0"/>
              </a:rPr>
              <a:t>9.84</a:t>
            </a:r>
          </a:p>
        </p:txBody>
      </p:sp>
      <p:sp>
        <p:nvSpPr>
          <p:cNvPr id="53" name="Rechteck 65"/>
          <p:cNvSpPr/>
          <p:nvPr userDrawn="1"/>
        </p:nvSpPr>
        <p:spPr>
          <a:xfrm>
            <a:off x="252483" y="1520191"/>
            <a:ext cx="10188200" cy="55568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4" name="Rechteck 66"/>
          <p:cNvSpPr/>
          <p:nvPr userDrawn="1"/>
        </p:nvSpPr>
        <p:spPr>
          <a:xfrm>
            <a:off x="252483" y="238038"/>
            <a:ext cx="10190291" cy="877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5326" tIns="52153" rIns="104306" bIns="52153" rtlCol="0" anchor="ctr"/>
          <a:lstStyle/>
          <a:p>
            <a:r>
              <a:rPr lang="en-GB" sz="3000" b="1" smtClean="0">
                <a:solidFill>
                  <a:schemeClr val="tx1"/>
                </a:solidFill>
              </a:rPr>
              <a:t>Place Headline here</a:t>
            </a:r>
            <a:endParaRPr lang="en-GB" sz="3000" b="1" dirty="0">
              <a:solidFill>
                <a:schemeClr val="tx1"/>
              </a:solidFill>
            </a:endParaRPr>
          </a:p>
        </p:txBody>
      </p:sp>
      <p:sp>
        <p:nvSpPr>
          <p:cNvPr id="55" name="Rechteck 67"/>
          <p:cNvSpPr/>
          <p:nvPr userDrawn="1"/>
        </p:nvSpPr>
        <p:spPr>
          <a:xfrm>
            <a:off x="504967" y="1521006"/>
            <a:ext cx="9685321" cy="5559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Content area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Datumsplatzhalter 2"/>
          <p:cNvSpPr txBox="1">
            <a:spLocks/>
          </p:cNvSpPr>
          <p:nvPr userDrawn="1"/>
        </p:nvSpPr>
        <p:spPr>
          <a:xfrm>
            <a:off x="4507408" y="7176199"/>
            <a:ext cx="1676509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3AB36-3BCF-4A3B-89FE-C84CF9BE9642}" type="datetime1">
              <a:rPr lang="en-US" smtClean="0"/>
              <a:pPr/>
              <a:t>6/3/2015</a:t>
            </a:fld>
            <a:endParaRPr lang="en-GB"/>
          </a:p>
        </p:txBody>
      </p:sp>
      <p:sp>
        <p:nvSpPr>
          <p:cNvPr id="57" name="Fußzeilenplatzhalter 3"/>
          <p:cNvSpPr txBox="1">
            <a:spLocks/>
          </p:cNvSpPr>
          <p:nvPr userDrawn="1"/>
        </p:nvSpPr>
        <p:spPr>
          <a:xfrm>
            <a:off x="252483" y="7176199"/>
            <a:ext cx="4256011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Human Resources / G. Stefan</a:t>
            </a:r>
            <a:endParaRPr lang="en-GB" dirty="0"/>
          </a:p>
        </p:txBody>
      </p:sp>
      <p:sp>
        <p:nvSpPr>
          <p:cNvPr id="58" name="Foliennummernplatzhalter 4"/>
          <p:cNvSpPr txBox="1">
            <a:spLocks/>
          </p:cNvSpPr>
          <p:nvPr userDrawn="1"/>
        </p:nvSpPr>
        <p:spPr>
          <a:xfrm>
            <a:off x="6184906" y="7176199"/>
            <a:ext cx="4257868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FE9AD8-4CF8-4A0A-8D8A-B8E100449A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9" name="Gerade Verbindung 52"/>
          <p:cNvCxnSpPr/>
          <p:nvPr userDrawn="1"/>
        </p:nvCxnSpPr>
        <p:spPr>
          <a:xfrm>
            <a:off x="499396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3"/>
          <p:cNvCxnSpPr/>
          <p:nvPr userDrawn="1"/>
        </p:nvCxnSpPr>
        <p:spPr>
          <a:xfrm>
            <a:off x="249004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54"/>
          <p:cNvCxnSpPr/>
          <p:nvPr userDrawn="1"/>
        </p:nvCxnSpPr>
        <p:spPr>
          <a:xfrm>
            <a:off x="10190291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55"/>
          <p:cNvCxnSpPr/>
          <p:nvPr userDrawn="1"/>
        </p:nvCxnSpPr>
        <p:spPr>
          <a:xfrm>
            <a:off x="10438828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56"/>
          <p:cNvCxnSpPr/>
          <p:nvPr userDrawn="1"/>
        </p:nvCxnSpPr>
        <p:spPr>
          <a:xfrm>
            <a:off x="0" y="238039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57"/>
          <p:cNvCxnSpPr/>
          <p:nvPr userDrawn="1"/>
        </p:nvCxnSpPr>
        <p:spPr>
          <a:xfrm>
            <a:off x="0" y="110828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58"/>
          <p:cNvCxnSpPr/>
          <p:nvPr userDrawn="1"/>
        </p:nvCxnSpPr>
        <p:spPr>
          <a:xfrm>
            <a:off x="0" y="151575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59"/>
          <p:cNvCxnSpPr/>
          <p:nvPr userDrawn="1"/>
        </p:nvCxnSpPr>
        <p:spPr>
          <a:xfrm>
            <a:off x="0" y="7080529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1"/>
          <p:cNvCxnSpPr/>
          <p:nvPr userDrawn="1"/>
        </p:nvCxnSpPr>
        <p:spPr>
          <a:xfrm>
            <a:off x="0" y="7321475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2"/>
          <p:cNvCxnSpPr/>
          <p:nvPr userDrawn="1"/>
        </p:nvCxnSpPr>
        <p:spPr>
          <a:xfrm>
            <a:off x="5236333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3"/>
          <p:cNvCxnSpPr/>
          <p:nvPr userDrawn="1"/>
        </p:nvCxnSpPr>
        <p:spPr>
          <a:xfrm>
            <a:off x="5342151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4"/>
          <p:cNvCxnSpPr/>
          <p:nvPr userDrawn="1"/>
        </p:nvCxnSpPr>
        <p:spPr>
          <a:xfrm>
            <a:off x="5446825" y="0"/>
            <a:ext cx="0" cy="7561263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68"/>
          <p:cNvSpPr/>
          <p:nvPr userDrawn="1"/>
        </p:nvSpPr>
        <p:spPr bwMode="gray">
          <a:xfrm>
            <a:off x="252483" y="7176198"/>
            <a:ext cx="3601597" cy="147026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4306" bIns="0" rtlCol="0" anchor="t" anchorCtr="0"/>
          <a:lstStyle/>
          <a:p>
            <a:r>
              <a:rPr lang="en-GB" sz="1000" dirty="0" smtClean="0">
                <a:solidFill>
                  <a:schemeClr val="tx1"/>
                </a:solidFill>
              </a:rPr>
              <a:t>Human Resources / G. Stefan</a:t>
            </a:r>
          </a:p>
        </p:txBody>
      </p:sp>
      <p:sp>
        <p:nvSpPr>
          <p:cNvPr id="72" name="Rechteck 69"/>
          <p:cNvSpPr/>
          <p:nvPr userDrawn="1"/>
        </p:nvSpPr>
        <p:spPr bwMode="gray">
          <a:xfrm>
            <a:off x="3544820" y="7176200"/>
            <a:ext cx="3603760" cy="147025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GB" sz="1000" smtClean="0">
                <a:solidFill>
                  <a:schemeClr val="tx1"/>
                </a:solidFill>
              </a:rPr>
              <a:t>Date</a:t>
            </a:r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73" name="Textplatzhalter 17"/>
          <p:cNvSpPr txBox="1">
            <a:spLocks/>
          </p:cNvSpPr>
          <p:nvPr userDrawn="1"/>
        </p:nvSpPr>
        <p:spPr>
          <a:xfrm>
            <a:off x="504967" y="1520191"/>
            <a:ext cx="9685321" cy="34480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357188" indent="-179388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534988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89535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076325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25730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GB" smtClean="0"/>
              <a:t>Place Subtitle here</a:t>
            </a:r>
            <a:endParaRPr lang="en-GB" dirty="0"/>
          </a:p>
        </p:txBody>
      </p:sp>
      <p:sp>
        <p:nvSpPr>
          <p:cNvPr id="74" name="Textplatzhalter 17"/>
          <p:cNvSpPr txBox="1">
            <a:spLocks/>
          </p:cNvSpPr>
          <p:nvPr userDrawn="1"/>
        </p:nvSpPr>
        <p:spPr>
          <a:xfrm>
            <a:off x="230070" y="1125788"/>
            <a:ext cx="9685321" cy="3435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357188" indent="-179388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534988" indent="-17780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714375" indent="-171450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89535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076325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257300" indent="-180975" algn="l" defTabSz="914400" rtl="0" eaLnBrk="1" latinLnBrk="0" hangingPunct="1">
              <a:spcBef>
                <a:spcPts val="18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r>
              <a:rPr lang="en-GB" b="0" smtClean="0">
                <a:solidFill>
                  <a:schemeClr val="accent6"/>
                </a:solidFill>
              </a:rPr>
              <a:t>Place pictures until blue edge</a:t>
            </a:r>
            <a:endParaRPr lang="en-GB" b="0" dirty="0">
              <a:solidFill>
                <a:schemeClr val="accent6"/>
              </a:solidFill>
            </a:endParaRPr>
          </a:p>
        </p:txBody>
      </p:sp>
      <p:sp>
        <p:nvSpPr>
          <p:cNvPr id="75" name="Rechteck 72"/>
          <p:cNvSpPr/>
          <p:nvPr userDrawn="1"/>
        </p:nvSpPr>
        <p:spPr bwMode="gray">
          <a:xfrm>
            <a:off x="6836923" y="7176199"/>
            <a:ext cx="3603760" cy="147027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000" smtClean="0">
                <a:solidFill>
                  <a:schemeClr val="tx1"/>
                </a:solidFill>
              </a:rPr>
              <a:t>Slide Nr.</a:t>
            </a:r>
            <a:endParaRPr lang="en-GB" sz="1000" dirty="0" smtClean="0">
              <a:solidFill>
                <a:schemeClr val="tx1"/>
              </a:solidFill>
            </a:endParaRPr>
          </a:p>
        </p:txBody>
      </p:sp>
      <p:cxnSp>
        <p:nvCxnSpPr>
          <p:cNvPr id="76" name="Gerade Verbindung 60"/>
          <p:cNvCxnSpPr/>
          <p:nvPr userDrawn="1"/>
        </p:nvCxnSpPr>
        <p:spPr>
          <a:xfrm>
            <a:off x="0" y="7170947"/>
            <a:ext cx="10693400" cy="0"/>
          </a:xfrm>
          <a:prstGeom prst="line">
            <a:avLst/>
          </a:prstGeom>
          <a:ln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6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7" y="238039"/>
            <a:ext cx="7186601" cy="87321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 smtClean="0"/>
              <a:t>The first level</a:t>
            </a:r>
          </a:p>
          <a:p>
            <a:pPr lvl="1"/>
            <a:r>
              <a:rPr lang="en-US" noProof="0" dirty="0" smtClean="0"/>
              <a:t>The second level</a:t>
            </a:r>
          </a:p>
          <a:p>
            <a:pPr lvl="2"/>
            <a:r>
              <a:rPr lang="en-US" noProof="0" dirty="0" smtClean="0"/>
              <a:t>The third level</a:t>
            </a:r>
          </a:p>
          <a:p>
            <a:pPr lvl="3"/>
            <a:r>
              <a:rPr lang="en-US" noProof="0" dirty="0" smtClean="0"/>
              <a:t>The fourth level</a:t>
            </a:r>
          </a:p>
          <a:p>
            <a:pPr lvl="4"/>
            <a:r>
              <a:rPr lang="en-US" noProof="0" dirty="0" smtClean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60D5-96A0-4C06-B5B9-6006B942C083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Human Resources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6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\INSCALE_aktuelle_Projekte\RB International - Raiffeisen\13-0218_Master_PPT_Userguide_Nagy\neue Dateien\Material\Bildplatzhal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7685"/>
          <a:stretch/>
        </p:blipFill>
        <p:spPr bwMode="auto">
          <a:xfrm>
            <a:off x="256197" y="1111257"/>
            <a:ext cx="10184486" cy="5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449B-FDFC-44A5-99F6-1BE1B72C8DA1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52483" y="1111436"/>
            <a:ext cx="10188200" cy="5970247"/>
          </a:xfrm>
        </p:spPr>
        <p:txBody>
          <a:bodyPr lIns="225859" tIns="246391"/>
          <a:lstStyle>
            <a:lvl1pPr>
              <a:defRPr sz="1800"/>
            </a:lvl1pPr>
          </a:lstStyle>
          <a:p>
            <a:r>
              <a:rPr lang="en-US" noProof="0" smtClean="0"/>
              <a:t>Image</a:t>
            </a:r>
            <a:endParaRPr lang="en-US" noProof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4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7" y="3019254"/>
            <a:ext cx="9685321" cy="1501751"/>
          </a:xfrm>
        </p:spPr>
        <p:txBody>
          <a:bodyPr anchor="ctr" anchorCtr="0"/>
          <a:lstStyle>
            <a:lvl1pPr algn="ctr">
              <a:defRPr sz="4100" b="1" cap="none"/>
            </a:lvl1pPr>
          </a:lstStyle>
          <a:p>
            <a:pPr lvl="0"/>
            <a:r>
              <a:rPr lang="en-US" noProof="0" smtClean="0"/>
              <a:t>Click here to add your chapter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41EA-BB6F-4E47-BCF7-941DD3439C6F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Rechteck 6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3"/>
          <p:cNvSpPr>
            <a:spLocks noGrp="1"/>
          </p:cNvSpPr>
          <p:nvPr>
            <p:ph sz="half" idx="19" hasCustomPrompt="1"/>
          </p:nvPr>
        </p:nvSpPr>
        <p:spPr>
          <a:xfrm>
            <a:off x="5449143" y="2432906"/>
            <a:ext cx="4736250" cy="4461145"/>
          </a:xfrm>
          <a:ln w="9525"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 marL="1227764" indent="0">
              <a:spcBef>
                <a:spcPts val="1141"/>
              </a:spcBef>
              <a:buNone/>
              <a:defRPr sz="16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5200" y="2432906"/>
            <a:ext cx="4737770" cy="4461145"/>
          </a:xfrm>
          <a:ln w="9525"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 marL="1227764" indent="0">
              <a:spcBef>
                <a:spcPts val="1141"/>
              </a:spcBef>
              <a:buNone/>
              <a:defRPr sz="1600"/>
            </a:lvl9pPr>
          </a:lstStyle>
          <a:p>
            <a:pPr lvl="0"/>
            <a:r>
              <a:rPr lang="en-US" noProof="0" dirty="0" smtClean="0"/>
              <a:t>The first level</a:t>
            </a:r>
          </a:p>
          <a:p>
            <a:pPr lvl="1"/>
            <a:r>
              <a:rPr lang="en-US" noProof="0" dirty="0" smtClean="0"/>
              <a:t>The second level</a:t>
            </a:r>
          </a:p>
          <a:p>
            <a:pPr lvl="2"/>
            <a:r>
              <a:rPr lang="en-US" noProof="0" dirty="0" smtClean="0"/>
              <a:t>The third level</a:t>
            </a:r>
          </a:p>
          <a:p>
            <a:pPr lvl="3"/>
            <a:r>
              <a:rPr lang="en-US" noProof="0" dirty="0" smtClean="0"/>
              <a:t>The fourth level</a:t>
            </a:r>
          </a:p>
          <a:p>
            <a:pPr lvl="4"/>
            <a:r>
              <a:rPr lang="en-US" noProof="0" dirty="0" smtClean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0019-5A68-4D75-98AB-4372871E1A78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5200" y="2106478"/>
            <a:ext cx="4736250" cy="334305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noProof="0" smtClean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4967" y="1520191"/>
            <a:ext cx="9685321" cy="3448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here to add your </a:t>
            </a:r>
            <a:r>
              <a:rPr lang="en-US" noProof="0" dirty="0" err="1" smtClean="0"/>
              <a:t>subheadline</a:t>
            </a:r>
            <a:endParaRPr lang="en-US" noProof="0" dirty="0" smtClean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449143" y="2106478"/>
            <a:ext cx="4736250" cy="334305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noProof="0" smtClean="0"/>
              <a:t>Your text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3"/>
          <p:cNvSpPr>
            <a:spLocks noGrp="1"/>
          </p:cNvSpPr>
          <p:nvPr>
            <p:ph sz="half" idx="21" hasCustomPrompt="1"/>
          </p:nvPr>
        </p:nvSpPr>
        <p:spPr>
          <a:xfrm>
            <a:off x="3801653" y="2433099"/>
            <a:ext cx="3098560" cy="4461344"/>
          </a:xfrm>
          <a:ln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2" hasCustomPrompt="1"/>
          </p:nvPr>
        </p:nvSpPr>
        <p:spPr>
          <a:xfrm>
            <a:off x="7095676" y="2433099"/>
            <a:ext cx="3098560" cy="4461344"/>
          </a:xfrm>
          <a:ln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5725" y="2433099"/>
            <a:ext cx="3098560" cy="4461344"/>
          </a:xfrm>
          <a:ln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1141"/>
              </a:spcBef>
              <a:defRPr sz="1600"/>
            </a:lvl1pPr>
            <a:lvl2pPr>
              <a:spcBef>
                <a:spcPts val="1141"/>
              </a:spcBef>
              <a:defRPr sz="1600"/>
            </a:lvl2pPr>
            <a:lvl3pPr>
              <a:spcBef>
                <a:spcPts val="1141"/>
              </a:spcBef>
              <a:defRPr sz="1600"/>
            </a:lvl3pPr>
            <a:lvl4pPr>
              <a:spcBef>
                <a:spcPts val="1141"/>
              </a:spcBef>
              <a:defRPr sz="1600"/>
            </a:lvl4pPr>
            <a:lvl5pPr>
              <a:spcBef>
                <a:spcPts val="1141"/>
              </a:spcBef>
              <a:defRPr sz="1600"/>
            </a:lvl5pPr>
            <a:lvl6pPr>
              <a:spcBef>
                <a:spcPts val="1141"/>
              </a:spcBef>
              <a:defRPr sz="1600"/>
            </a:lvl6pPr>
            <a:lvl7pPr>
              <a:spcBef>
                <a:spcPts val="1141"/>
              </a:spcBef>
              <a:defRPr sz="1600"/>
            </a:lvl7pPr>
            <a:lvl8pPr>
              <a:spcBef>
                <a:spcPts val="1141"/>
              </a:spcBef>
              <a:defRPr sz="1600"/>
            </a:lvl8pPr>
            <a:lvl9pPr>
              <a:spcBef>
                <a:spcPts val="1141"/>
              </a:spcBef>
              <a:defRPr sz="16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here to add your title</a:t>
            </a:r>
            <a:endParaRPr lang="en-US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FF3F-46E4-4299-9F33-DAD70DDCBBA0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5200" y="2106478"/>
            <a:ext cx="3098560" cy="334305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4967" y="1520191"/>
            <a:ext cx="9685321" cy="344808"/>
          </a:xfrm>
        </p:spPr>
        <p:txBody>
          <a:bodyPr/>
          <a:lstStyle/>
          <a:p>
            <a:pPr lvl="0"/>
            <a:r>
              <a:rPr lang="en-US" noProof="0" smtClean="0"/>
              <a:t>Click here to add your subheadline</a:t>
            </a:r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01653" y="2106478"/>
            <a:ext cx="3098560" cy="334305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noProof="0" smtClean="0"/>
              <a:t>Your text</a:t>
            </a:r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095676" y="2106478"/>
            <a:ext cx="3098560" cy="334305"/>
          </a:xfrm>
          <a:solidFill>
            <a:srgbClr val="CDCDCD"/>
          </a:solidFill>
          <a:ln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n-US" noProof="0" smtClean="0"/>
              <a:t>Your text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4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9"/>
          <p:cNvSpPr>
            <a:spLocks noGrp="1"/>
          </p:cNvSpPr>
          <p:nvPr>
            <p:ph type="body" sz="quarter" idx="26" hasCustomPrompt="1"/>
          </p:nvPr>
        </p:nvSpPr>
        <p:spPr>
          <a:xfrm>
            <a:off x="2821869" y="5727835"/>
            <a:ext cx="7368422" cy="1006418"/>
          </a:xfrm>
          <a:ln>
            <a:solidFill>
              <a:srgbClr val="969696"/>
            </a:solidFill>
          </a:ln>
        </p:spPr>
        <p:txBody>
          <a:bodyPr lIns="123196" tIns="0" anchor="ctr" anchorCtr="0">
            <a:noAutofit/>
          </a:bodyPr>
          <a:lstStyle>
            <a:lvl1pPr marL="208250" indent="-208250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76" indent="-206438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315" indent="-206438">
              <a:spcBef>
                <a:spcPts val="342"/>
              </a:spcBef>
              <a:buFont typeface="Wingdings" pitchFamily="2" charset="2"/>
              <a:buChar char="§"/>
              <a:defRPr sz="1800"/>
            </a:lvl3pPr>
          </a:lstStyle>
          <a:p>
            <a:pPr lvl="0"/>
            <a:r>
              <a:rPr lang="en-US" noProof="0" smtClean="0"/>
              <a:t>Click here to add your own text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821869" y="4530632"/>
            <a:ext cx="7368422" cy="1006418"/>
          </a:xfrm>
          <a:ln>
            <a:solidFill>
              <a:srgbClr val="969696"/>
            </a:solidFill>
          </a:ln>
        </p:spPr>
        <p:txBody>
          <a:bodyPr lIns="123196" tIns="0" anchor="ctr" anchorCtr="0">
            <a:noAutofit/>
          </a:bodyPr>
          <a:lstStyle>
            <a:lvl1pPr marL="208250" indent="-208250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76" indent="-206438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315" indent="-206438">
              <a:spcBef>
                <a:spcPts val="342"/>
              </a:spcBef>
              <a:buFont typeface="Wingdings" pitchFamily="2" charset="2"/>
              <a:buChar char="§"/>
              <a:defRPr sz="1800"/>
            </a:lvl3pPr>
          </a:lstStyle>
          <a:p>
            <a:pPr lvl="0"/>
            <a:r>
              <a:rPr lang="en-US" noProof="0" smtClean="0"/>
              <a:t>Click here to add your own text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821869" y="3320133"/>
            <a:ext cx="7368422" cy="1006418"/>
          </a:xfrm>
          <a:ln>
            <a:solidFill>
              <a:srgbClr val="969696"/>
            </a:solidFill>
          </a:ln>
        </p:spPr>
        <p:txBody>
          <a:bodyPr lIns="123196" tIns="0" anchor="ctr" anchorCtr="0">
            <a:noAutofit/>
          </a:bodyPr>
          <a:lstStyle>
            <a:lvl1pPr marL="208250" indent="-208250">
              <a:spcBef>
                <a:spcPts val="342"/>
              </a:spcBef>
              <a:buFont typeface="Wingdings" pitchFamily="2" charset="2"/>
              <a:buChar char="§"/>
              <a:defRPr sz="1800" b="0"/>
            </a:lvl1pPr>
            <a:lvl2pPr marL="412876" indent="-206438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315" indent="-206438">
              <a:spcBef>
                <a:spcPts val="342"/>
              </a:spcBef>
              <a:buFont typeface="Wingdings" pitchFamily="2" charset="2"/>
              <a:buChar char="§"/>
              <a:defRPr sz="1800"/>
            </a:lvl3pPr>
          </a:lstStyle>
          <a:p>
            <a:pPr lvl="0"/>
            <a:r>
              <a:rPr lang="en-US" noProof="0" smtClean="0"/>
              <a:t>Click here to add your own text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821869" y="2108055"/>
            <a:ext cx="7368422" cy="1006418"/>
          </a:xfrm>
          <a:ln>
            <a:solidFill>
              <a:srgbClr val="969696"/>
            </a:solidFill>
          </a:ln>
        </p:spPr>
        <p:txBody>
          <a:bodyPr lIns="123196" tIns="0" anchor="ctr" anchorCtr="0">
            <a:noAutofit/>
          </a:bodyPr>
          <a:lstStyle>
            <a:lvl1pPr marL="208250" indent="-208250">
              <a:spcBef>
                <a:spcPts val="342"/>
              </a:spcBef>
              <a:buFont typeface="Wingdings" pitchFamily="2" charset="2"/>
              <a:buChar char="§"/>
              <a:defRPr sz="1800" b="0" baseline="0"/>
            </a:lvl1pPr>
            <a:lvl2pPr marL="412876" indent="-206438">
              <a:spcBef>
                <a:spcPts val="342"/>
              </a:spcBef>
              <a:buFont typeface="Wingdings" pitchFamily="2" charset="2"/>
              <a:buChar char="§"/>
              <a:defRPr sz="1800"/>
            </a:lvl2pPr>
            <a:lvl3pPr marL="619315" indent="-206438">
              <a:spcBef>
                <a:spcPts val="342"/>
              </a:spcBef>
              <a:buFont typeface="Wingdings" pitchFamily="2" charset="2"/>
              <a:buChar char="§"/>
              <a:defRPr sz="1800"/>
            </a:lvl3pPr>
          </a:lstStyle>
          <a:p>
            <a:pPr lvl="0"/>
            <a:r>
              <a:rPr lang="en-US" noProof="0" smtClean="0"/>
              <a:t>Click here to add your own text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F3F3-7EB3-41BC-B762-236A6AEC2CDC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4967" y="1520191"/>
            <a:ext cx="9685321" cy="344808"/>
          </a:xfrm>
        </p:spPr>
        <p:txBody>
          <a:bodyPr/>
          <a:lstStyle/>
          <a:p>
            <a:pPr lvl="0"/>
            <a:r>
              <a:rPr lang="en-US" noProof="0" smtClean="0"/>
              <a:t>Click here to add your subheadline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5200" y="2107883"/>
            <a:ext cx="2332340" cy="1006591"/>
          </a:xfrm>
          <a:solidFill>
            <a:srgbClr val="FFFF00"/>
          </a:solidFill>
          <a:ln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Your text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05200" y="3318383"/>
            <a:ext cx="2332340" cy="100816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Your text</a:t>
            </a:r>
          </a:p>
        </p:txBody>
      </p:sp>
      <p:sp>
        <p:nvSpPr>
          <p:cNvPr id="22" name="Textplatzhalt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505200" y="4528881"/>
            <a:ext cx="2332340" cy="1008168"/>
          </a:xfrm>
          <a:solidFill>
            <a:srgbClr val="FFFF00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Your text</a:t>
            </a:r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05200" y="5726085"/>
            <a:ext cx="2332340" cy="1008168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rmAutofit/>
          </a:bodyPr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Your text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51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iran.X\Desktop\Unbenannt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88" y="2102102"/>
            <a:ext cx="3157895" cy="47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6FAA-843E-458D-A4C6-686627E2032F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4967" y="1520191"/>
            <a:ext cx="9685321" cy="344808"/>
          </a:xfrm>
        </p:spPr>
        <p:txBody>
          <a:bodyPr/>
          <a:lstStyle/>
          <a:p>
            <a:pPr lvl="0"/>
            <a:r>
              <a:rPr lang="en-US" noProof="0" smtClean="0"/>
              <a:t>Click here to add your subheadline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8" hasCustomPrompt="1"/>
          </p:nvPr>
        </p:nvSpPr>
        <p:spPr>
          <a:xfrm>
            <a:off x="7283183" y="2102102"/>
            <a:ext cx="3157500" cy="479475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noProof="0" smtClean="0"/>
              <a:t>Image</a:t>
            </a:r>
            <a:endParaRPr lang="en-US" noProof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04966" y="2102102"/>
            <a:ext cx="6571985" cy="4794050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/>
            </a:lvl1pPr>
            <a:lvl2pPr>
              <a:spcBef>
                <a:spcPts val="1141"/>
              </a:spcBef>
              <a:defRPr sz="1800"/>
            </a:lvl2pPr>
            <a:lvl3pPr>
              <a:spcBef>
                <a:spcPts val="1141"/>
              </a:spcBef>
              <a:defRPr sz="1800"/>
            </a:lvl3pPr>
            <a:lvl4pPr>
              <a:spcBef>
                <a:spcPts val="1141"/>
              </a:spcBef>
              <a:defRPr sz="1800" baseline="0"/>
            </a:lvl4pPr>
            <a:lvl5pPr>
              <a:spcBef>
                <a:spcPts val="1141"/>
              </a:spcBef>
              <a:defRPr sz="1800" baseline="0"/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2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483" y="4594085"/>
            <a:ext cx="3153760" cy="23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NAS\INSCALE_aktuelle_Projekte\RB International - Raiffeisen\13-0218_Master_PPT_Userguide_Nagy\neue Dateien\Material\Platzhalter_klei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" y="2091064"/>
            <a:ext cx="3157895" cy="23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252483" y="238040"/>
            <a:ext cx="10188200" cy="873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966" y="238039"/>
            <a:ext cx="7186470" cy="87321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68A1-0EE0-4A02-B9EC-1FEA718232DB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52483" y="7081683"/>
            <a:ext cx="1019029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04967" y="1520191"/>
            <a:ext cx="9685321" cy="344808"/>
          </a:xfrm>
        </p:spPr>
        <p:txBody>
          <a:bodyPr/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205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 smtClean="0"/>
              <a:t>Click here to add your subheadline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618302" y="2093559"/>
            <a:ext cx="6571985" cy="2302067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/>
            </a:lvl1pPr>
            <a:lvl2pPr>
              <a:spcBef>
                <a:spcPts val="1141"/>
              </a:spcBef>
              <a:defRPr sz="1800"/>
            </a:lvl2pPr>
            <a:lvl3pPr>
              <a:spcBef>
                <a:spcPts val="1141"/>
              </a:spcBef>
              <a:defRPr sz="1800"/>
            </a:lvl3pPr>
            <a:lvl4pPr>
              <a:spcBef>
                <a:spcPts val="1141"/>
              </a:spcBef>
              <a:defRPr sz="1800"/>
            </a:lvl4pPr>
            <a:lvl5pPr>
              <a:spcBef>
                <a:spcPts val="1141"/>
              </a:spcBef>
              <a:defRPr sz="1800"/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21" hasCustomPrompt="1"/>
          </p:nvPr>
        </p:nvSpPr>
        <p:spPr>
          <a:xfrm>
            <a:off x="252483" y="2093559"/>
            <a:ext cx="3156038" cy="2301635"/>
          </a:xfrm>
        </p:spPr>
        <p:txBody>
          <a:bodyPr lIns="225859">
            <a:normAutofit/>
          </a:bodyPr>
          <a:lstStyle>
            <a:lvl1pPr>
              <a:defRPr sz="1800"/>
            </a:lvl1pPr>
          </a:lstStyle>
          <a:p>
            <a:r>
              <a:rPr lang="en-US" noProof="0" smtClean="0"/>
              <a:t>Image</a:t>
            </a:r>
            <a:endParaRPr lang="en-US" noProof="0"/>
          </a:p>
        </p:txBody>
      </p:sp>
      <p:sp>
        <p:nvSpPr>
          <p:cNvPr id="19" name="Bildplatzhalter 11"/>
          <p:cNvSpPr>
            <a:spLocks noGrp="1"/>
          </p:cNvSpPr>
          <p:nvPr>
            <p:ph type="pic" sz="quarter" idx="22" hasCustomPrompt="1"/>
          </p:nvPr>
        </p:nvSpPr>
        <p:spPr>
          <a:xfrm>
            <a:off x="252483" y="4594085"/>
            <a:ext cx="3156038" cy="2301635"/>
          </a:xfrm>
        </p:spPr>
        <p:txBody>
          <a:bodyPr lIns="225859">
            <a:normAutofit/>
          </a:bodyPr>
          <a:lstStyle>
            <a:lvl1pPr>
              <a:defRPr sz="1800"/>
            </a:lvl1pPr>
          </a:lstStyle>
          <a:p>
            <a:r>
              <a:rPr lang="en-US" noProof="0" smtClean="0"/>
              <a:t>Image</a:t>
            </a:r>
            <a:endParaRPr lang="en-US" noProof="0"/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618302" y="4593653"/>
            <a:ext cx="6571985" cy="2302067"/>
          </a:xfrm>
        </p:spPr>
        <p:txBody>
          <a:bodyPr>
            <a:noAutofit/>
          </a:bodyPr>
          <a:lstStyle>
            <a:lvl1pPr>
              <a:spcBef>
                <a:spcPts val="1141"/>
              </a:spcBef>
              <a:defRPr sz="1800"/>
            </a:lvl1pPr>
            <a:lvl2pPr>
              <a:spcBef>
                <a:spcPts val="1141"/>
              </a:spcBef>
              <a:defRPr sz="1800"/>
            </a:lvl2pPr>
            <a:lvl3pPr>
              <a:spcBef>
                <a:spcPts val="1141"/>
              </a:spcBef>
              <a:defRPr sz="1800"/>
            </a:lvl3pPr>
            <a:lvl4pPr>
              <a:spcBef>
                <a:spcPts val="1141"/>
              </a:spcBef>
              <a:defRPr sz="1800"/>
            </a:lvl4pPr>
            <a:lvl5pPr>
              <a:spcBef>
                <a:spcPts val="1141"/>
              </a:spcBef>
              <a:defRPr sz="1800"/>
            </a:lvl5pPr>
            <a:lvl6pPr>
              <a:spcBef>
                <a:spcPts val="1141"/>
              </a:spcBef>
              <a:defRPr sz="1800"/>
            </a:lvl6pPr>
            <a:lvl7pPr>
              <a:spcBef>
                <a:spcPts val="1141"/>
              </a:spcBef>
              <a:defRPr sz="1800"/>
            </a:lvl7pPr>
            <a:lvl8pPr>
              <a:spcBef>
                <a:spcPts val="1141"/>
              </a:spcBef>
              <a:defRPr sz="1800"/>
            </a:lvl8pPr>
            <a:lvl9pPr>
              <a:spcBef>
                <a:spcPts val="1141"/>
              </a:spcBef>
              <a:defRPr sz="1800"/>
            </a:lvl9pPr>
          </a:lstStyle>
          <a:p>
            <a:pPr lvl="0"/>
            <a:r>
              <a:rPr lang="en-US" noProof="0" smtClean="0"/>
              <a:t>The first level</a:t>
            </a:r>
          </a:p>
          <a:p>
            <a:pPr lvl="1"/>
            <a:r>
              <a:rPr lang="en-US" noProof="0" smtClean="0"/>
              <a:t>The second level</a:t>
            </a:r>
          </a:p>
          <a:p>
            <a:pPr lvl="2"/>
            <a:r>
              <a:rPr lang="en-US" noProof="0" smtClean="0"/>
              <a:t>The third level</a:t>
            </a:r>
          </a:p>
          <a:p>
            <a:pPr lvl="3"/>
            <a:r>
              <a:rPr lang="en-US" noProof="0" smtClean="0"/>
              <a:t>The fourth level</a:t>
            </a:r>
          </a:p>
          <a:p>
            <a:pPr lvl="4"/>
            <a:r>
              <a:rPr lang="en-US" noProof="0" smtClean="0"/>
              <a:t>The fifth level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7956550" y="406400"/>
            <a:ext cx="2305049" cy="53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04966" y="238039"/>
            <a:ext cx="9685325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 smtClean="0"/>
              <a:t>Click here to add your title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966" y="1520796"/>
            <a:ext cx="9685325" cy="5560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The first level</a:t>
            </a:r>
          </a:p>
          <a:p>
            <a:pPr lvl="1"/>
            <a:r>
              <a:rPr lang="en-US" noProof="0" dirty="0" smtClean="0"/>
              <a:t>The second level</a:t>
            </a:r>
          </a:p>
          <a:p>
            <a:pPr lvl="2"/>
            <a:r>
              <a:rPr lang="en-US" noProof="0" dirty="0" smtClean="0"/>
              <a:t>The third level</a:t>
            </a:r>
          </a:p>
          <a:p>
            <a:pPr lvl="3"/>
            <a:r>
              <a:rPr lang="en-US" noProof="0" dirty="0" smtClean="0"/>
              <a:t>The fourth level</a:t>
            </a:r>
          </a:p>
          <a:p>
            <a:pPr lvl="4"/>
            <a:r>
              <a:rPr lang="en-US" noProof="0" dirty="0" smtClean="0"/>
              <a:t>The 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07408" y="7176199"/>
            <a:ext cx="1676509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6CA1ED07-7D35-4F65-9DBC-676BD38FBBE4}" type="datetime1">
              <a:rPr lang="en-US" noProof="0" smtClean="0"/>
              <a:t>6/3/2015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483" y="7176199"/>
            <a:ext cx="4256011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Human Resources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184906" y="7176199"/>
            <a:ext cx="4257868" cy="3850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2EFE9AD8-4CF8-4A0A-8D8A-B8E100449A7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351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60" r:id="rId6"/>
    <p:sldLayoutId id="2147483661" r:id="rId7"/>
    <p:sldLayoutId id="2147483662" r:id="rId8"/>
    <p:sldLayoutId id="2147483663" r:id="rId9"/>
    <p:sldLayoutId id="2147483654" r:id="rId10"/>
    <p:sldLayoutId id="2147483666" r:id="rId11"/>
    <p:sldLayoutId id="2147483665" r:id="rId12"/>
    <p:sldLayoutId id="2147483668" r:id="rId13"/>
    <p:sldLayoutId id="214748366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305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0" indent="0" algn="l" defTabSz="1043056" rtl="0" eaLnBrk="1" latinLnBrk="0" hangingPunct="1">
        <a:spcBef>
          <a:spcPts val="2053"/>
        </a:spcBef>
        <a:buFont typeface="Arial" pitchFamily="34" charset="0"/>
        <a:buNone/>
        <a:defRPr sz="2300" b="1" kern="1200" baseline="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0" algn="l" defTabSz="1043056" rtl="0" eaLnBrk="1" latinLnBrk="0" hangingPunct="1">
        <a:spcBef>
          <a:spcPts val="2053"/>
        </a:spcBef>
        <a:buFont typeface="Wingdings" pitchFamily="2" charset="2"/>
        <a:buNone/>
        <a:defRPr sz="23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02816" indent="-202816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7444" indent="-204628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610261" indent="-202816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814888" indent="-195573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6pPr>
      <a:lvl7pPr marL="1021326" indent="-206438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7pPr>
      <a:lvl8pPr marL="1227764" indent="-206438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8pPr>
      <a:lvl9pPr marL="1434202" indent="-206438" algn="l" defTabSz="1043056" rtl="0" eaLnBrk="1" latinLnBrk="0" hangingPunct="1">
        <a:spcBef>
          <a:spcPts val="2053"/>
        </a:spcBef>
        <a:buFont typeface="Wingdings" pitchFamily="2" charset="2"/>
        <a:buChar char="§"/>
        <a:defRPr sz="21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osters.nce.buttobi.net/big/0339det1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hyperlink" Target="http://posters.nce.buttobi.net/big/2825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image" Target="../media/image31.jpeg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notesSlide" Target="../notesSlides/notesSlide4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0.jpe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image" Target="../media/image33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image" Target="../media/image29.jpeg"/><Relationship Id="rId40" Type="http://schemas.openxmlformats.org/officeDocument/2006/relationships/image" Target="../media/image32.wmf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image" Target="../media/image28.jpe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8.jpg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1907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platzhalter 10"/>
          <p:cNvPicPr>
            <a:picLocks noGrp="1" noChangeAspect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b="810"/>
          <a:stretch>
            <a:fillRect/>
          </a:stretch>
        </p:blipFill>
        <p:spPr>
          <a:xfrm>
            <a:off x="252484" y="238040"/>
            <a:ext cx="10186578" cy="7085183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 bwMode="gray"/>
        <p:txBody>
          <a:bodyPr anchor="t"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220000"/>
              </a:lnSpc>
            </a:pPr>
            <a:r>
              <a:rPr lang="en-US" sz="11200" dirty="0" smtClean="0"/>
              <a:t>“Going East – </a:t>
            </a:r>
            <a:r>
              <a:rPr lang="en-US" sz="11200" dirty="0" err="1" smtClean="0"/>
              <a:t>Chancen</a:t>
            </a:r>
            <a:r>
              <a:rPr lang="en-US" sz="11200" dirty="0" smtClean="0"/>
              <a:t> und </a:t>
            </a:r>
            <a:r>
              <a:rPr lang="en-US" sz="11200" dirty="0" err="1" smtClean="0"/>
              <a:t>Risiken</a:t>
            </a:r>
            <a:r>
              <a:rPr lang="en-US" sz="11200" dirty="0" smtClean="0"/>
              <a:t>” </a:t>
            </a:r>
          </a:p>
          <a:p>
            <a:pPr>
              <a:lnSpc>
                <a:spcPct val="220000"/>
              </a:lnSpc>
            </a:pPr>
            <a:r>
              <a:rPr lang="en-US" sz="7200" dirty="0" smtClean="0"/>
              <a:t>Peter </a:t>
            </a:r>
            <a:r>
              <a:rPr lang="en-US" sz="7200" dirty="0" err="1" smtClean="0"/>
              <a:t>Lennkh</a:t>
            </a:r>
            <a:r>
              <a:rPr lang="en-US" sz="7200" dirty="0" smtClean="0"/>
              <a:t>, </a:t>
            </a:r>
            <a:r>
              <a:rPr lang="en-US" sz="7200" dirty="0" err="1" smtClean="0"/>
              <a:t>Vorstandsmitglied</a:t>
            </a:r>
            <a:r>
              <a:rPr lang="en-US" sz="7200" dirty="0" smtClean="0"/>
              <a:t> </a:t>
            </a:r>
            <a:r>
              <a:rPr lang="en-US" sz="7200" dirty="0" err="1" smtClean="0"/>
              <a:t>Raiffeisen</a:t>
            </a:r>
            <a:r>
              <a:rPr lang="en-US" sz="7200" dirty="0" smtClean="0"/>
              <a:t> Bank International AG</a:t>
            </a:r>
          </a:p>
          <a:p>
            <a:pPr>
              <a:lnSpc>
                <a:spcPct val="220000"/>
              </a:lnSpc>
            </a:pPr>
            <a:r>
              <a:rPr lang="en-US" sz="7200" b="0" dirty="0" err="1" smtClean="0"/>
              <a:t>Wirtschaftsmuseum</a:t>
            </a:r>
            <a:r>
              <a:rPr lang="en-US" sz="7200" b="0" dirty="0" smtClean="0"/>
              <a:t>, </a:t>
            </a:r>
            <a:r>
              <a:rPr lang="en-US" sz="7200" b="0" dirty="0" err="1" smtClean="0"/>
              <a:t>Juni</a:t>
            </a:r>
            <a:r>
              <a:rPr lang="en-US" sz="7200" b="0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684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989531" y="1419225"/>
            <a:ext cx="8453235" cy="5037064"/>
            <a:chOff x="1989531" y="1419225"/>
            <a:chExt cx="8453235" cy="5037064"/>
          </a:xfrm>
        </p:grpSpPr>
        <p:sp>
          <p:nvSpPr>
            <p:cNvPr id="164" name="Israel" descr="© INSCALE GmbH, 05.05.2010&#10;http://www.presentationload.com/"/>
            <p:cNvSpPr>
              <a:spLocks/>
            </p:cNvSpPr>
            <p:nvPr/>
          </p:nvSpPr>
          <p:spPr bwMode="gray">
            <a:xfrm>
              <a:off x="8977693" y="6289638"/>
              <a:ext cx="129564" cy="166651"/>
            </a:xfrm>
            <a:custGeom>
              <a:avLst/>
              <a:gdLst/>
              <a:ahLst/>
              <a:cxnLst>
                <a:cxn ang="0">
                  <a:pos x="4" y="64"/>
                </a:cxn>
                <a:cxn ang="0">
                  <a:pos x="14" y="64"/>
                </a:cxn>
                <a:cxn ang="0">
                  <a:pos x="27" y="53"/>
                </a:cxn>
                <a:cxn ang="0">
                  <a:pos x="35" y="58"/>
                </a:cxn>
                <a:cxn ang="0">
                  <a:pos x="43" y="58"/>
                </a:cxn>
                <a:cxn ang="0">
                  <a:pos x="41" y="50"/>
                </a:cxn>
                <a:cxn ang="0">
                  <a:pos x="38" y="40"/>
                </a:cxn>
                <a:cxn ang="0">
                  <a:pos x="43" y="37"/>
                </a:cxn>
                <a:cxn ang="0">
                  <a:pos x="33" y="19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6"/>
                </a:cxn>
                <a:cxn ang="0">
                  <a:pos x="21" y="16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1" y="32"/>
                </a:cxn>
                <a:cxn ang="0">
                  <a:pos x="6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7"/>
                </a:cxn>
                <a:cxn ang="0">
                  <a:pos x="4" y="64"/>
                </a:cxn>
              </a:cxnLst>
              <a:rect l="0" t="0" r="r" b="b"/>
              <a:pathLst>
                <a:path w="45" h="64">
                  <a:moveTo>
                    <a:pt x="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6" y="58"/>
                    <a:pt x="20" y="53"/>
                    <a:pt x="27" y="53"/>
                  </a:cubicBezTo>
                  <a:cubicBezTo>
                    <a:pt x="34" y="53"/>
                    <a:pt x="35" y="58"/>
                    <a:pt x="35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5" y="53"/>
                    <a:pt x="41" y="50"/>
                  </a:cubicBezTo>
                  <a:cubicBezTo>
                    <a:pt x="38" y="48"/>
                    <a:pt x="38" y="40"/>
                    <a:pt x="38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9"/>
                    <a:pt x="21" y="16"/>
                  </a:cubicBezTo>
                  <a:cubicBezTo>
                    <a:pt x="17" y="23"/>
                    <a:pt x="14" y="15"/>
                    <a:pt x="14" y="15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7" y="20"/>
                    <a:pt x="4" y="20"/>
                    <a:pt x="4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8" y="36"/>
                    <a:pt x="6" y="38"/>
                  </a:cubicBezTo>
                  <a:cubicBezTo>
                    <a:pt x="4" y="41"/>
                    <a:pt x="0" y="40"/>
                    <a:pt x="0" y="4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4" y="64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Saudi Arabia" descr="© INSCALE GmbH, 05.05.2010&#10;http://www.presentationload.com/"/>
            <p:cNvSpPr>
              <a:spLocks/>
            </p:cNvSpPr>
            <p:nvPr/>
          </p:nvSpPr>
          <p:spPr bwMode="gray">
            <a:xfrm>
              <a:off x="9482662" y="6247600"/>
              <a:ext cx="960104" cy="208689"/>
            </a:xfrm>
            <a:custGeom>
              <a:avLst/>
              <a:gdLst/>
              <a:ahLst/>
              <a:cxnLst>
                <a:cxn ang="0">
                  <a:pos x="333" y="80"/>
                </a:cxn>
                <a:cxn ang="0">
                  <a:pos x="333" y="30"/>
                </a:cxn>
                <a:cxn ang="0">
                  <a:pos x="319" y="13"/>
                </a:cxn>
                <a:cxn ang="0">
                  <a:pos x="224" y="11"/>
                </a:cxn>
                <a:cxn ang="0">
                  <a:pos x="122" y="0"/>
                </a:cxn>
                <a:cxn ang="0">
                  <a:pos x="78" y="7"/>
                </a:cxn>
                <a:cxn ang="0">
                  <a:pos x="66" y="29"/>
                </a:cxn>
                <a:cxn ang="0">
                  <a:pos x="15" y="68"/>
                </a:cxn>
                <a:cxn ang="0">
                  <a:pos x="0" y="80"/>
                </a:cxn>
                <a:cxn ang="0">
                  <a:pos x="333" y="80"/>
                </a:cxn>
              </a:cxnLst>
              <a:rect l="0" t="0" r="r" b="b"/>
              <a:pathLst>
                <a:path w="333" h="80">
                  <a:moveTo>
                    <a:pt x="333" y="80"/>
                  </a:moveTo>
                  <a:cubicBezTo>
                    <a:pt x="333" y="30"/>
                    <a:pt x="333" y="30"/>
                    <a:pt x="333" y="30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3"/>
                    <a:pt x="251" y="13"/>
                    <a:pt x="224" y="11"/>
                  </a:cubicBezTo>
                  <a:cubicBezTo>
                    <a:pt x="197" y="11"/>
                    <a:pt x="135" y="0"/>
                    <a:pt x="122" y="0"/>
                  </a:cubicBezTo>
                  <a:cubicBezTo>
                    <a:pt x="108" y="0"/>
                    <a:pt x="78" y="7"/>
                    <a:pt x="78" y="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25" y="61"/>
                    <a:pt x="15" y="68"/>
                  </a:cubicBezTo>
                  <a:cubicBezTo>
                    <a:pt x="11" y="70"/>
                    <a:pt x="6" y="74"/>
                    <a:pt x="0" y="80"/>
                  </a:cubicBezTo>
                  <a:lnTo>
                    <a:pt x="333" y="8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Jordan" descr="© INSCALE GmbH, 05.05.2010&#10;http://www.presentationload.com/"/>
            <p:cNvSpPr>
              <a:spLocks/>
            </p:cNvSpPr>
            <p:nvPr/>
          </p:nvSpPr>
          <p:spPr bwMode="gray">
            <a:xfrm>
              <a:off x="9087325" y="6107972"/>
              <a:ext cx="619583" cy="348315"/>
            </a:xfrm>
            <a:custGeom>
              <a:avLst/>
              <a:gdLst/>
              <a:ahLst/>
              <a:cxnLst>
                <a:cxn ang="0">
                  <a:pos x="5" y="128"/>
                </a:cxn>
                <a:cxn ang="0">
                  <a:pos x="7" y="134"/>
                </a:cxn>
                <a:cxn ang="0">
                  <a:pos x="137" y="134"/>
                </a:cxn>
                <a:cxn ang="0">
                  <a:pos x="152" y="122"/>
                </a:cxn>
                <a:cxn ang="0">
                  <a:pos x="203" y="83"/>
                </a:cxn>
                <a:cxn ang="0">
                  <a:pos x="215" y="61"/>
                </a:cxn>
                <a:cxn ang="0">
                  <a:pos x="158" y="0"/>
                </a:cxn>
                <a:cxn ang="0">
                  <a:pos x="76" y="109"/>
                </a:cxn>
                <a:cxn ang="0">
                  <a:pos x="49" y="110"/>
                </a:cxn>
                <a:cxn ang="0">
                  <a:pos x="42" y="105"/>
                </a:cxn>
                <a:cxn ang="0">
                  <a:pos x="34" y="109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5" y="107"/>
                </a:cxn>
                <a:cxn ang="0">
                  <a:pos x="0" y="110"/>
                </a:cxn>
                <a:cxn ang="0">
                  <a:pos x="3" y="120"/>
                </a:cxn>
                <a:cxn ang="0">
                  <a:pos x="5" y="128"/>
                </a:cxn>
              </a:cxnLst>
              <a:rect l="0" t="0" r="r" b="b"/>
              <a:pathLst>
                <a:path w="215" h="134">
                  <a:moveTo>
                    <a:pt x="5" y="128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43" y="128"/>
                    <a:pt x="148" y="124"/>
                    <a:pt x="152" y="122"/>
                  </a:cubicBezTo>
                  <a:cubicBezTo>
                    <a:pt x="162" y="115"/>
                    <a:pt x="203" y="83"/>
                    <a:pt x="203" y="83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8" y="106"/>
                    <a:pt x="42" y="105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26" y="100"/>
                    <a:pt x="18" y="99"/>
                  </a:cubicBezTo>
                  <a:cubicBezTo>
                    <a:pt x="10" y="99"/>
                    <a:pt x="5" y="107"/>
                    <a:pt x="5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8"/>
                    <a:pt x="3" y="120"/>
                  </a:cubicBezTo>
                  <a:cubicBezTo>
                    <a:pt x="7" y="123"/>
                    <a:pt x="5" y="128"/>
                    <a:pt x="5" y="12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The Netherlands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114052" y="3398019"/>
              <a:ext cx="485036" cy="460917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Belgium" descr="© INSCALE GmbH, 05.05.2010&#10;http://www.presentationload.com/"/>
            <p:cNvSpPr>
              <a:spLocks/>
            </p:cNvSpPr>
            <p:nvPr/>
          </p:nvSpPr>
          <p:spPr bwMode="gray">
            <a:xfrm>
              <a:off x="4016049" y="3725316"/>
              <a:ext cx="461780" cy="346814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uxembourg" descr="© INSCALE GmbH, 05.05.2010&#10;http://www.presentationload.com/"/>
            <p:cNvSpPr>
              <a:spLocks/>
            </p:cNvSpPr>
            <p:nvPr/>
          </p:nvSpPr>
          <p:spPr bwMode="gray">
            <a:xfrm>
              <a:off x="4384808" y="3959528"/>
              <a:ext cx="101325" cy="130617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Czech Republic" descr="© INSCALE GmbH, 05.05.2010&#10;http://www.presentationload.com/"/>
            <p:cNvSpPr>
              <a:spLocks/>
            </p:cNvSpPr>
            <p:nvPr/>
          </p:nvSpPr>
          <p:spPr bwMode="gray">
            <a:xfrm>
              <a:off x="5163854" y="3810891"/>
              <a:ext cx="850473" cy="435395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Denmark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717023" y="2684872"/>
              <a:ext cx="772402" cy="53298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Slovenia" descr="© INSCALE GmbH, 05.05.2010&#10;http://www.presentationload.com/"/>
            <p:cNvSpPr>
              <a:spLocks/>
            </p:cNvSpPr>
            <p:nvPr/>
          </p:nvSpPr>
          <p:spPr bwMode="gray">
            <a:xfrm>
              <a:off x="5344913" y="4515030"/>
              <a:ext cx="418592" cy="264239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pattFill prst="ltDnDiag">
              <a:fgClr>
                <a:srgbClr val="002060"/>
              </a:fgClr>
              <a:bgClr>
                <a:srgbClr val="ADC2FF"/>
              </a:bgClr>
            </a:patt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Monaco" descr="© INSCALE GmbH, 05.05.2010&#10;http://www.presentationload.com/"/>
            <p:cNvSpPr>
              <a:spLocks/>
            </p:cNvSpPr>
            <p:nvPr/>
          </p:nvSpPr>
          <p:spPr bwMode="gray">
            <a:xfrm>
              <a:off x="4516034" y="5055518"/>
              <a:ext cx="24917" cy="1351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Switzerland" descr="© INSCALE GmbH, 05.05.2010&#10;http://www.presentationload.com/"/>
            <p:cNvSpPr>
              <a:spLocks/>
            </p:cNvSpPr>
            <p:nvPr/>
          </p:nvSpPr>
          <p:spPr bwMode="gray">
            <a:xfrm>
              <a:off x="4363214" y="4376905"/>
              <a:ext cx="599650" cy="334803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echtenstein" descr="© INSCALE GmbH, 05.05.2010&#10;http://www.presentationload.com/"/>
            <p:cNvSpPr>
              <a:spLocks/>
            </p:cNvSpPr>
            <p:nvPr/>
          </p:nvSpPr>
          <p:spPr bwMode="gray">
            <a:xfrm>
              <a:off x="4818350" y="4477495"/>
              <a:ext cx="24917" cy="270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Austria" descr="© INSCALE GmbH, 05.05.2010&#10;http://www.presentationload.com/"/>
            <p:cNvSpPr>
              <a:spLocks/>
            </p:cNvSpPr>
            <p:nvPr/>
          </p:nvSpPr>
          <p:spPr bwMode="gray">
            <a:xfrm>
              <a:off x="4829977" y="4165212"/>
              <a:ext cx="988342" cy="445904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Malt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520987" y="6343686"/>
              <a:ext cx="66443" cy="5254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Great Brit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933024" y="2082827"/>
              <a:ext cx="1028208" cy="1744579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Ire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537687" y="2869539"/>
              <a:ext cx="588022" cy="603548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an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3027706" y="3770356"/>
              <a:ext cx="1803932" cy="1696537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Portugal" descr="© INSCALE GmbH, 05.05.2010&#10;http://www.presentationload.com/"/>
            <p:cNvSpPr>
              <a:spLocks/>
            </p:cNvSpPr>
            <p:nvPr/>
          </p:nvSpPr>
          <p:spPr bwMode="gray">
            <a:xfrm>
              <a:off x="1989531" y="5045011"/>
              <a:ext cx="586361" cy="875293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Cyprus" descr="© INSCALE GmbH, 05.05.2010&#10;http://www.presentationload.com/"/>
            <p:cNvSpPr>
              <a:spLocks/>
            </p:cNvSpPr>
            <p:nvPr/>
          </p:nvSpPr>
          <p:spPr bwMode="gray">
            <a:xfrm>
              <a:off x="8421232" y="5933816"/>
              <a:ext cx="325571" cy="27474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Serbia" descr="© INSCALE GmbH, 05.05.2010&#10;http://www.presentationload.com/"/>
            <p:cNvSpPr>
              <a:spLocks/>
            </p:cNvSpPr>
            <p:nvPr/>
          </p:nvSpPr>
          <p:spPr bwMode="gray">
            <a:xfrm>
              <a:off x="5653873" y="4782273"/>
              <a:ext cx="571411" cy="442901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Croat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359861" y="4572079"/>
              <a:ext cx="807284" cy="668105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Macedonia" descr="© INSCALE GmbH, 05.05.2010&#10;http://www.presentationload.com/"/>
            <p:cNvSpPr>
              <a:spLocks/>
            </p:cNvSpPr>
            <p:nvPr/>
          </p:nvSpPr>
          <p:spPr bwMode="gray">
            <a:xfrm>
              <a:off x="6207013" y="5189142"/>
              <a:ext cx="289028" cy="499953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Mazedonien" descr="© INSCALE GmbH, 05.05.2010&#10;http://www.presentationload.com/"/>
            <p:cNvSpPr>
              <a:spLocks/>
            </p:cNvSpPr>
            <p:nvPr/>
          </p:nvSpPr>
          <p:spPr bwMode="gray">
            <a:xfrm>
              <a:off x="6389731" y="5199651"/>
              <a:ext cx="362115" cy="274748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Slovakia" descr="© INSCALE GmbH, 05.05.2010&#10;http://www.presentationload.com/"/>
            <p:cNvSpPr>
              <a:spLocks/>
            </p:cNvSpPr>
            <p:nvPr/>
          </p:nvSpPr>
          <p:spPr bwMode="gray">
            <a:xfrm>
              <a:off x="5775131" y="4019582"/>
              <a:ext cx="709281" cy="339307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pattFill prst="ltDnDiag">
              <a:fgClr>
                <a:srgbClr val="002060"/>
              </a:fgClr>
              <a:bgClr>
                <a:srgbClr val="ADC2FF"/>
              </a:bgClr>
            </a:patt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Hungary" descr="© INSCALE GmbH, 05.05.2010&#10;http://www.presentationload.com/"/>
            <p:cNvSpPr>
              <a:spLocks/>
            </p:cNvSpPr>
            <p:nvPr/>
          </p:nvSpPr>
          <p:spPr bwMode="gray">
            <a:xfrm>
              <a:off x="5703706" y="4171216"/>
              <a:ext cx="863761" cy="519472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Esto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140569" y="2244972"/>
              <a:ext cx="621243" cy="355823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Belarus" descr="© INSCALE GmbH, 05.05.2010&#10;http://www.presentationload.com/"/>
            <p:cNvSpPr>
              <a:spLocks/>
            </p:cNvSpPr>
            <p:nvPr/>
          </p:nvSpPr>
          <p:spPr bwMode="gray">
            <a:xfrm>
              <a:off x="6446208" y="2783961"/>
              <a:ext cx="1053125" cy="858778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atvia" descr="© INSCALE GmbH, 05.05.2010&#10;http://www.presentationload.com/"/>
            <p:cNvSpPr>
              <a:spLocks/>
            </p:cNvSpPr>
            <p:nvPr/>
          </p:nvSpPr>
          <p:spPr bwMode="gray">
            <a:xfrm>
              <a:off x="6104025" y="2525725"/>
              <a:ext cx="769081" cy="393356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Moldova" descr="© INSCALE GmbH, 05.05.2010&#10;http://www.presentationload.com/"/>
            <p:cNvSpPr>
              <a:spLocks/>
            </p:cNvSpPr>
            <p:nvPr/>
          </p:nvSpPr>
          <p:spPr bwMode="gray">
            <a:xfrm>
              <a:off x="7014297" y="4055614"/>
              <a:ext cx="519918" cy="48944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Bulgaria" descr="© INSCALE GmbH, 05.05.2010&#10;http://www.presentationload.com/"/>
            <p:cNvSpPr>
              <a:spLocks/>
            </p:cNvSpPr>
            <p:nvPr/>
          </p:nvSpPr>
          <p:spPr bwMode="gray">
            <a:xfrm>
              <a:off x="6599031" y="4789779"/>
              <a:ext cx="865423" cy="570517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Greec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305017" y="5219165"/>
              <a:ext cx="1390324" cy="117706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Ukraine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444547" y="3238872"/>
              <a:ext cx="2179335" cy="1340714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Georgia" descr="© INSCALE GmbH, 05.05.2010&#10;http://www.presentationload.com/"/>
            <p:cNvSpPr>
              <a:spLocks/>
            </p:cNvSpPr>
            <p:nvPr/>
          </p:nvSpPr>
          <p:spPr bwMode="gray">
            <a:xfrm>
              <a:off x="8977693" y="4250789"/>
              <a:ext cx="1056447" cy="396359"/>
            </a:xfrm>
            <a:custGeom>
              <a:avLst/>
              <a:gdLst/>
              <a:ahLst/>
              <a:cxnLst>
                <a:cxn ang="0">
                  <a:pos x="356" y="49"/>
                </a:cxn>
                <a:cxn ang="0">
                  <a:pos x="335" y="43"/>
                </a:cxn>
                <a:cxn ang="0">
                  <a:pos x="328" y="30"/>
                </a:cxn>
                <a:cxn ang="0">
                  <a:pos x="323" y="20"/>
                </a:cxn>
                <a:cxn ang="0">
                  <a:pos x="278" y="0"/>
                </a:cxn>
                <a:cxn ang="0">
                  <a:pos x="261" y="9"/>
                </a:cxn>
                <a:cxn ang="0">
                  <a:pos x="242" y="6"/>
                </a:cxn>
                <a:cxn ang="0">
                  <a:pos x="235" y="15"/>
                </a:cxn>
                <a:cxn ang="0">
                  <a:pos x="209" y="20"/>
                </a:cxn>
                <a:cxn ang="0">
                  <a:pos x="197" y="36"/>
                </a:cxn>
                <a:cxn ang="0">
                  <a:pos x="186" y="29"/>
                </a:cxn>
                <a:cxn ang="0">
                  <a:pos x="145" y="31"/>
                </a:cxn>
                <a:cxn ang="0">
                  <a:pos x="119" y="30"/>
                </a:cxn>
                <a:cxn ang="0">
                  <a:pos x="83" y="45"/>
                </a:cxn>
                <a:cxn ang="0">
                  <a:pos x="56" y="46"/>
                </a:cxn>
                <a:cxn ang="0">
                  <a:pos x="48" y="47"/>
                </a:cxn>
                <a:cxn ang="0">
                  <a:pos x="23" y="49"/>
                </a:cxn>
                <a:cxn ang="0">
                  <a:pos x="0" y="66"/>
                </a:cxn>
                <a:cxn ang="0">
                  <a:pos x="17" y="76"/>
                </a:cxn>
                <a:cxn ang="0">
                  <a:pos x="56" y="72"/>
                </a:cxn>
                <a:cxn ang="0">
                  <a:pos x="79" y="77"/>
                </a:cxn>
                <a:cxn ang="0">
                  <a:pos x="101" y="95"/>
                </a:cxn>
                <a:cxn ang="0">
                  <a:pos x="109" y="104"/>
                </a:cxn>
                <a:cxn ang="0">
                  <a:pos x="122" y="126"/>
                </a:cxn>
                <a:cxn ang="0">
                  <a:pos x="119" y="152"/>
                </a:cxn>
                <a:cxn ang="0">
                  <a:pos x="149" y="138"/>
                </a:cxn>
                <a:cxn ang="0">
                  <a:pos x="168" y="122"/>
                </a:cxn>
                <a:cxn ang="0">
                  <a:pos x="205" y="136"/>
                </a:cxn>
                <a:cxn ang="0">
                  <a:pos x="216" y="136"/>
                </a:cxn>
                <a:cxn ang="0">
                  <a:pos x="231" y="127"/>
                </a:cxn>
                <a:cxn ang="0">
                  <a:pos x="243" y="116"/>
                </a:cxn>
                <a:cxn ang="0">
                  <a:pos x="258" y="111"/>
                </a:cxn>
                <a:cxn ang="0">
                  <a:pos x="272" y="95"/>
                </a:cxn>
                <a:cxn ang="0">
                  <a:pos x="291" y="72"/>
                </a:cxn>
                <a:cxn ang="0">
                  <a:pos x="317" y="75"/>
                </a:cxn>
                <a:cxn ang="0">
                  <a:pos x="336" y="66"/>
                </a:cxn>
              </a:cxnLst>
              <a:rect l="0" t="0" r="r" b="b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Arme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597277" y="4477495"/>
              <a:ext cx="611277" cy="310783"/>
            </a:xfrm>
            <a:custGeom>
              <a:avLst/>
              <a:gdLst/>
              <a:ahLst/>
              <a:cxnLst>
                <a:cxn ang="0">
                  <a:pos x="103" y="103"/>
                </a:cxn>
                <a:cxn ang="0">
                  <a:pos x="0" y="47"/>
                </a:cxn>
                <a:cxn ang="0">
                  <a:pos x="207" y="104"/>
                </a:cxn>
                <a:cxn ang="0">
                  <a:pos x="196" y="91"/>
                </a:cxn>
                <a:cxn ang="0">
                  <a:pos x="198" y="83"/>
                </a:cxn>
                <a:cxn ang="0">
                  <a:pos x="190" y="74"/>
                </a:cxn>
                <a:cxn ang="0">
                  <a:pos x="174" y="74"/>
                </a:cxn>
                <a:cxn ang="0">
                  <a:pos x="149" y="70"/>
                </a:cxn>
                <a:cxn ang="0">
                  <a:pos x="133" y="66"/>
                </a:cxn>
                <a:cxn ang="0">
                  <a:pos x="142" y="41"/>
                </a:cxn>
                <a:cxn ang="0">
                  <a:pos x="104" y="35"/>
                </a:cxn>
                <a:cxn ang="0">
                  <a:pos x="109" y="13"/>
                </a:cxn>
                <a:cxn ang="0">
                  <a:pos x="96" y="9"/>
                </a:cxn>
                <a:cxn ang="0">
                  <a:pos x="88" y="13"/>
                </a:cxn>
                <a:cxn ang="0">
                  <a:pos x="82" y="11"/>
                </a:cxn>
                <a:cxn ang="0">
                  <a:pos x="81" y="5"/>
                </a:cxn>
                <a:cxn ang="0">
                  <a:pos x="66" y="5"/>
                </a:cxn>
                <a:cxn ang="0">
                  <a:pos x="57" y="8"/>
                </a:cxn>
                <a:cxn ang="0">
                  <a:pos x="43" y="24"/>
                </a:cxn>
                <a:cxn ang="0">
                  <a:pos x="28" y="29"/>
                </a:cxn>
                <a:cxn ang="0">
                  <a:pos x="16" y="40"/>
                </a:cxn>
                <a:cxn ang="0">
                  <a:pos x="1" y="49"/>
                </a:cxn>
                <a:cxn ang="0">
                  <a:pos x="22" y="60"/>
                </a:cxn>
                <a:cxn ang="0">
                  <a:pos x="59" y="103"/>
                </a:cxn>
                <a:cxn ang="0">
                  <a:pos x="103" y="103"/>
                </a:cxn>
                <a:cxn ang="0">
                  <a:pos x="125" y="101"/>
                </a:cxn>
                <a:cxn ang="0">
                  <a:pos x="130" y="97"/>
                </a:cxn>
                <a:cxn ang="0">
                  <a:pos x="144" y="97"/>
                </a:cxn>
                <a:cxn ang="0">
                  <a:pos x="161" y="99"/>
                </a:cxn>
                <a:cxn ang="0">
                  <a:pos x="177" y="105"/>
                </a:cxn>
                <a:cxn ang="0">
                  <a:pos x="201" y="112"/>
                </a:cxn>
                <a:cxn ang="0">
                  <a:pos x="212" y="106"/>
                </a:cxn>
              </a:cxnLst>
              <a:rect l="0" t="0" r="r" b="b"/>
              <a:pathLst>
                <a:path w="212" h="119"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moveTo>
                    <a:pt x="1" y="49"/>
                  </a:moveTo>
                  <a:cubicBezTo>
                    <a:pt x="1" y="48"/>
                    <a:pt x="1" y="48"/>
                    <a:pt x="0" y="47"/>
                  </a:cubicBezTo>
                  <a:cubicBezTo>
                    <a:pt x="1" y="48"/>
                    <a:pt x="1" y="48"/>
                    <a:pt x="1" y="49"/>
                  </a:cubicBezTo>
                  <a:close/>
                  <a:moveTo>
                    <a:pt x="207" y="104"/>
                  </a:moveTo>
                  <a:cubicBezTo>
                    <a:pt x="207" y="104"/>
                    <a:pt x="206" y="99"/>
                    <a:pt x="205" y="96"/>
                  </a:cubicBezTo>
                  <a:cubicBezTo>
                    <a:pt x="205" y="92"/>
                    <a:pt x="196" y="94"/>
                    <a:pt x="196" y="91"/>
                  </a:cubicBezTo>
                  <a:cubicBezTo>
                    <a:pt x="196" y="88"/>
                    <a:pt x="200" y="90"/>
                    <a:pt x="203" y="88"/>
                  </a:cubicBezTo>
                  <a:cubicBezTo>
                    <a:pt x="207" y="86"/>
                    <a:pt x="203" y="85"/>
                    <a:pt x="198" y="83"/>
                  </a:cubicBezTo>
                  <a:cubicBezTo>
                    <a:pt x="193" y="82"/>
                    <a:pt x="189" y="83"/>
                    <a:pt x="186" y="81"/>
                  </a:cubicBezTo>
                  <a:cubicBezTo>
                    <a:pt x="185" y="77"/>
                    <a:pt x="188" y="75"/>
                    <a:pt x="190" y="74"/>
                  </a:cubicBezTo>
                  <a:cubicBezTo>
                    <a:pt x="192" y="73"/>
                    <a:pt x="191" y="69"/>
                    <a:pt x="183" y="69"/>
                  </a:cubicBezTo>
                  <a:cubicBezTo>
                    <a:pt x="176" y="69"/>
                    <a:pt x="176" y="73"/>
                    <a:pt x="174" y="74"/>
                  </a:cubicBezTo>
                  <a:cubicBezTo>
                    <a:pt x="170" y="75"/>
                    <a:pt x="163" y="70"/>
                    <a:pt x="160" y="68"/>
                  </a:cubicBezTo>
                  <a:cubicBezTo>
                    <a:pt x="157" y="67"/>
                    <a:pt x="151" y="70"/>
                    <a:pt x="149" y="70"/>
                  </a:cubicBezTo>
                  <a:cubicBezTo>
                    <a:pt x="147" y="70"/>
                    <a:pt x="148" y="67"/>
                    <a:pt x="146" y="66"/>
                  </a:cubicBezTo>
                  <a:cubicBezTo>
                    <a:pt x="144" y="65"/>
                    <a:pt x="136" y="68"/>
                    <a:pt x="133" y="66"/>
                  </a:cubicBezTo>
                  <a:cubicBezTo>
                    <a:pt x="130" y="64"/>
                    <a:pt x="144" y="59"/>
                    <a:pt x="146" y="56"/>
                  </a:cubicBezTo>
                  <a:cubicBezTo>
                    <a:pt x="148" y="53"/>
                    <a:pt x="146" y="43"/>
                    <a:pt x="142" y="41"/>
                  </a:cubicBezTo>
                  <a:cubicBezTo>
                    <a:pt x="139" y="38"/>
                    <a:pt x="131" y="43"/>
                    <a:pt x="123" y="41"/>
                  </a:cubicBezTo>
                  <a:cubicBezTo>
                    <a:pt x="114" y="39"/>
                    <a:pt x="104" y="35"/>
                    <a:pt x="104" y="3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11" y="20"/>
                    <a:pt x="109" y="13"/>
                  </a:cubicBezTo>
                  <a:cubicBezTo>
                    <a:pt x="107" y="8"/>
                    <a:pt x="96" y="13"/>
                    <a:pt x="96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12"/>
                    <a:pt x="88" y="13"/>
                  </a:cubicBezTo>
                  <a:cubicBezTo>
                    <a:pt x="84" y="13"/>
                    <a:pt x="87" y="19"/>
                    <a:pt x="84" y="19"/>
                  </a:cubicBezTo>
                  <a:cubicBezTo>
                    <a:pt x="81" y="19"/>
                    <a:pt x="84" y="12"/>
                    <a:pt x="82" y="11"/>
                  </a:cubicBezTo>
                  <a:cubicBezTo>
                    <a:pt x="80" y="10"/>
                    <a:pt x="77" y="17"/>
                    <a:pt x="74" y="17"/>
                  </a:cubicBezTo>
                  <a:cubicBezTo>
                    <a:pt x="70" y="16"/>
                    <a:pt x="82" y="10"/>
                    <a:pt x="81" y="5"/>
                  </a:cubicBezTo>
                  <a:cubicBezTo>
                    <a:pt x="80" y="0"/>
                    <a:pt x="74" y="5"/>
                    <a:pt x="71" y="6"/>
                  </a:cubicBezTo>
                  <a:cubicBezTo>
                    <a:pt x="70" y="6"/>
                    <a:pt x="68" y="5"/>
                    <a:pt x="66" y="5"/>
                  </a:cubicBezTo>
                  <a:cubicBezTo>
                    <a:pt x="66" y="6"/>
                    <a:pt x="66" y="6"/>
                    <a:pt x="65" y="7"/>
                  </a:cubicBezTo>
                  <a:cubicBezTo>
                    <a:pt x="62" y="10"/>
                    <a:pt x="57" y="8"/>
                    <a:pt x="57" y="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48" y="22"/>
                    <a:pt x="43" y="24"/>
                  </a:cubicBezTo>
                  <a:cubicBezTo>
                    <a:pt x="36" y="27"/>
                    <a:pt x="31" y="22"/>
                    <a:pt x="31" y="22"/>
                  </a:cubicBezTo>
                  <a:cubicBezTo>
                    <a:pt x="31" y="22"/>
                    <a:pt x="30" y="27"/>
                    <a:pt x="28" y="29"/>
                  </a:cubicBezTo>
                  <a:cubicBezTo>
                    <a:pt x="26" y="31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0" y="43"/>
                    <a:pt x="6" y="43"/>
                  </a:cubicBezTo>
                  <a:cubicBezTo>
                    <a:pt x="5" y="43"/>
                    <a:pt x="3" y="45"/>
                    <a:pt x="1" y="49"/>
                  </a:cubicBezTo>
                  <a:cubicBezTo>
                    <a:pt x="1" y="50"/>
                    <a:pt x="1" y="52"/>
                    <a:pt x="4" y="52"/>
                  </a:cubicBezTo>
                  <a:cubicBezTo>
                    <a:pt x="10" y="52"/>
                    <a:pt x="19" y="51"/>
                    <a:pt x="22" y="60"/>
                  </a:cubicBezTo>
                  <a:cubicBezTo>
                    <a:pt x="25" y="71"/>
                    <a:pt x="22" y="84"/>
                    <a:pt x="32" y="94"/>
                  </a:cubicBezTo>
                  <a:cubicBezTo>
                    <a:pt x="43" y="103"/>
                    <a:pt x="51" y="108"/>
                    <a:pt x="59" y="103"/>
                  </a:cubicBezTo>
                  <a:cubicBezTo>
                    <a:pt x="67" y="97"/>
                    <a:pt x="71" y="90"/>
                    <a:pt x="83" y="94"/>
                  </a:cubicBezTo>
                  <a:cubicBezTo>
                    <a:pt x="95" y="96"/>
                    <a:pt x="103" y="103"/>
                    <a:pt x="103" y="103"/>
                  </a:cubicBezTo>
                  <a:cubicBezTo>
                    <a:pt x="103" y="103"/>
                    <a:pt x="110" y="91"/>
                    <a:pt x="115" y="90"/>
                  </a:cubicBezTo>
                  <a:cubicBezTo>
                    <a:pt x="121" y="89"/>
                    <a:pt x="125" y="101"/>
                    <a:pt x="125" y="101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7"/>
                    <a:pt x="150" y="86"/>
                    <a:pt x="155" y="86"/>
                  </a:cubicBezTo>
                  <a:cubicBezTo>
                    <a:pt x="160" y="86"/>
                    <a:pt x="161" y="99"/>
                    <a:pt x="161" y="99"/>
                  </a:cubicBezTo>
                  <a:cubicBezTo>
                    <a:pt x="161" y="99"/>
                    <a:pt x="169" y="97"/>
                    <a:pt x="173" y="97"/>
                  </a:cubicBezTo>
                  <a:cubicBezTo>
                    <a:pt x="177" y="98"/>
                    <a:pt x="177" y="105"/>
                    <a:pt x="177" y="105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12" y="106"/>
                    <a:pt x="212" y="106"/>
                    <a:pt x="212" y="106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urke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7178745" y="4569080"/>
              <a:ext cx="2946756" cy="1490850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CDCDC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ebanon" descr="© INSCALE GmbH, 05.05.2010&#10;http://www.presentationload.com/"/>
            <p:cNvSpPr>
              <a:spLocks/>
            </p:cNvSpPr>
            <p:nvPr/>
          </p:nvSpPr>
          <p:spPr bwMode="gray">
            <a:xfrm>
              <a:off x="8984338" y="6013388"/>
              <a:ext cx="181058" cy="336305"/>
            </a:xfrm>
            <a:custGeom>
              <a:avLst/>
              <a:gdLst/>
              <a:ahLst/>
              <a:cxnLst>
                <a:cxn ang="0">
                  <a:pos x="26" y="106"/>
                </a:cxn>
                <a:cxn ang="0">
                  <a:pos x="37" y="87"/>
                </a:cxn>
                <a:cxn ang="0">
                  <a:pos x="36" y="83"/>
                </a:cxn>
                <a:cxn ang="0">
                  <a:pos x="43" y="75"/>
                </a:cxn>
                <a:cxn ang="0">
                  <a:pos x="29" y="74"/>
                </a:cxn>
                <a:cxn ang="0">
                  <a:pos x="31" y="67"/>
                </a:cxn>
                <a:cxn ang="0">
                  <a:pos x="35" y="64"/>
                </a:cxn>
                <a:cxn ang="0">
                  <a:pos x="54" y="56"/>
                </a:cxn>
                <a:cxn ang="0">
                  <a:pos x="48" y="51"/>
                </a:cxn>
                <a:cxn ang="0">
                  <a:pos x="46" y="47"/>
                </a:cxn>
                <a:cxn ang="0">
                  <a:pos x="58" y="45"/>
                </a:cxn>
                <a:cxn ang="0">
                  <a:pos x="48" y="42"/>
                </a:cxn>
                <a:cxn ang="0">
                  <a:pos x="61" y="27"/>
                </a:cxn>
                <a:cxn ang="0">
                  <a:pos x="48" y="17"/>
                </a:cxn>
                <a:cxn ang="0">
                  <a:pos x="48" y="11"/>
                </a:cxn>
                <a:cxn ang="0">
                  <a:pos x="35" y="10"/>
                </a:cxn>
                <a:cxn ang="0">
                  <a:pos x="38" y="0"/>
                </a:cxn>
                <a:cxn ang="0">
                  <a:pos x="29" y="1"/>
                </a:cxn>
                <a:cxn ang="0">
                  <a:pos x="28" y="6"/>
                </a:cxn>
                <a:cxn ang="0">
                  <a:pos x="20" y="7"/>
                </a:cxn>
                <a:cxn ang="0">
                  <a:pos x="14" y="12"/>
                </a:cxn>
                <a:cxn ang="0">
                  <a:pos x="15" y="20"/>
                </a:cxn>
                <a:cxn ang="0">
                  <a:pos x="6" y="28"/>
                </a:cxn>
                <a:cxn ang="0">
                  <a:pos x="5" y="36"/>
                </a:cxn>
                <a:cxn ang="0">
                  <a:pos x="1" y="38"/>
                </a:cxn>
                <a:cxn ang="0">
                  <a:pos x="2" y="49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3" y="77"/>
                </a:cxn>
                <a:cxn ang="0">
                  <a:pos x="4" y="94"/>
                </a:cxn>
                <a:cxn ang="0">
                  <a:pos x="2" y="96"/>
                </a:cxn>
                <a:cxn ang="0">
                  <a:pos x="3" y="109"/>
                </a:cxn>
                <a:cxn ang="0">
                  <a:pos x="0" y="112"/>
                </a:cxn>
                <a:cxn ang="0">
                  <a:pos x="0" y="115"/>
                </a:cxn>
                <a:cxn ang="0">
                  <a:pos x="3" y="115"/>
                </a:cxn>
                <a:cxn ang="0">
                  <a:pos x="2" y="126"/>
                </a:cxn>
                <a:cxn ang="0">
                  <a:pos x="8" y="125"/>
                </a:cxn>
                <a:cxn ang="0">
                  <a:pos x="12" y="121"/>
                </a:cxn>
                <a:cxn ang="0">
                  <a:pos x="19" y="122"/>
                </a:cxn>
                <a:cxn ang="0">
                  <a:pos x="19" y="112"/>
                </a:cxn>
                <a:cxn ang="0">
                  <a:pos x="19" y="106"/>
                </a:cxn>
                <a:cxn ang="0">
                  <a:pos x="26" y="106"/>
                </a:cxn>
              </a:cxnLst>
              <a:rect l="0" t="0" r="r" b="b"/>
              <a:pathLst>
                <a:path w="63" h="129">
                  <a:moveTo>
                    <a:pt x="26" y="106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43" y="79"/>
                    <a:pt x="43" y="75"/>
                  </a:cubicBezTo>
                  <a:cubicBezTo>
                    <a:pt x="44" y="72"/>
                    <a:pt x="29" y="74"/>
                    <a:pt x="29" y="74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5" y="66"/>
                    <a:pt x="35" y="64"/>
                  </a:cubicBezTo>
                  <a:cubicBezTo>
                    <a:pt x="35" y="61"/>
                    <a:pt x="54" y="56"/>
                    <a:pt x="54" y="5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8" y="32"/>
                    <a:pt x="61" y="27"/>
                  </a:cubicBezTo>
                  <a:cubicBezTo>
                    <a:pt x="63" y="22"/>
                    <a:pt x="48" y="17"/>
                    <a:pt x="48" y="1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9" y="24"/>
                    <a:pt x="6" y="28"/>
                  </a:cubicBezTo>
                  <a:cubicBezTo>
                    <a:pt x="4" y="31"/>
                    <a:pt x="6" y="33"/>
                    <a:pt x="5" y="36"/>
                  </a:cubicBezTo>
                  <a:cubicBezTo>
                    <a:pt x="3" y="38"/>
                    <a:pt x="1" y="38"/>
                    <a:pt x="1" y="3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0" y="52"/>
                    <a:pt x="10" y="56"/>
                  </a:cubicBezTo>
                  <a:cubicBezTo>
                    <a:pt x="10" y="60"/>
                    <a:pt x="6" y="63"/>
                    <a:pt x="6" y="6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5" y="126"/>
                    <a:pt x="8" y="125"/>
                  </a:cubicBezTo>
                  <a:cubicBezTo>
                    <a:pt x="10" y="123"/>
                    <a:pt x="12" y="121"/>
                    <a:pt x="12" y="121"/>
                  </a:cubicBezTo>
                  <a:cubicBezTo>
                    <a:pt x="12" y="121"/>
                    <a:pt x="15" y="129"/>
                    <a:pt x="19" y="122"/>
                  </a:cubicBezTo>
                  <a:cubicBezTo>
                    <a:pt x="25" y="115"/>
                    <a:pt x="19" y="112"/>
                    <a:pt x="19" y="112"/>
                  </a:cubicBezTo>
                  <a:cubicBezTo>
                    <a:pt x="19" y="106"/>
                    <a:pt x="19" y="106"/>
                    <a:pt x="19" y="106"/>
                  </a:cubicBezTo>
                  <a:lnTo>
                    <a:pt x="26" y="10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Syria" descr="© INSCALE GmbH, 05.05.2010&#10;http://www.presentationload.com/"/>
            <p:cNvSpPr>
              <a:spLocks/>
            </p:cNvSpPr>
            <p:nvPr/>
          </p:nvSpPr>
          <p:spPr bwMode="gray">
            <a:xfrm>
              <a:off x="8917895" y="5274719"/>
              <a:ext cx="887017" cy="1118512"/>
            </a:xfrm>
            <a:custGeom>
              <a:avLst/>
              <a:gdLst/>
              <a:ahLst/>
              <a:cxnLst>
                <a:cxn ang="0">
                  <a:pos x="294" y="149"/>
                </a:cxn>
                <a:cxn ang="0">
                  <a:pos x="274" y="96"/>
                </a:cxn>
                <a:cxn ang="0">
                  <a:pos x="287" y="50"/>
                </a:cxn>
                <a:cxn ang="0">
                  <a:pos x="302" y="18"/>
                </a:cxn>
                <a:cxn ang="0">
                  <a:pos x="297" y="1"/>
                </a:cxn>
                <a:cxn ang="0">
                  <a:pos x="262" y="26"/>
                </a:cxn>
                <a:cxn ang="0">
                  <a:pos x="178" y="89"/>
                </a:cxn>
                <a:cxn ang="0">
                  <a:pos x="129" y="111"/>
                </a:cxn>
                <a:cxn ang="0">
                  <a:pos x="81" y="127"/>
                </a:cxn>
                <a:cxn ang="0">
                  <a:pos x="72" y="136"/>
                </a:cxn>
                <a:cxn ang="0">
                  <a:pos x="42" y="142"/>
                </a:cxn>
                <a:cxn ang="0">
                  <a:pos x="22" y="168"/>
                </a:cxn>
                <a:cxn ang="0">
                  <a:pos x="21" y="188"/>
                </a:cxn>
                <a:cxn ang="0">
                  <a:pos x="20" y="218"/>
                </a:cxn>
                <a:cxn ang="0">
                  <a:pos x="0" y="224"/>
                </a:cxn>
                <a:cxn ang="0">
                  <a:pos x="4" y="236"/>
                </a:cxn>
                <a:cxn ang="0">
                  <a:pos x="3" y="243"/>
                </a:cxn>
                <a:cxn ang="0">
                  <a:pos x="16" y="254"/>
                </a:cxn>
                <a:cxn ang="0">
                  <a:pos x="22" y="280"/>
                </a:cxn>
                <a:cxn ang="0">
                  <a:pos x="34" y="297"/>
                </a:cxn>
                <a:cxn ang="0">
                  <a:pos x="51" y="290"/>
                </a:cxn>
                <a:cxn ang="0">
                  <a:pos x="61" y="284"/>
                </a:cxn>
                <a:cxn ang="0">
                  <a:pos x="71" y="295"/>
                </a:cxn>
                <a:cxn ang="0">
                  <a:pos x="84" y="311"/>
                </a:cxn>
                <a:cxn ang="0">
                  <a:pos x="81" y="329"/>
                </a:cxn>
                <a:cxn ang="0">
                  <a:pos x="71" y="335"/>
                </a:cxn>
                <a:cxn ang="0">
                  <a:pos x="58" y="348"/>
                </a:cxn>
                <a:cxn ang="0">
                  <a:pos x="52" y="358"/>
                </a:cxn>
                <a:cxn ang="0">
                  <a:pos x="59" y="367"/>
                </a:cxn>
                <a:cxn ang="0">
                  <a:pos x="49" y="390"/>
                </a:cxn>
                <a:cxn ang="0">
                  <a:pos x="54" y="409"/>
                </a:cxn>
                <a:cxn ang="0">
                  <a:pos x="77" y="419"/>
                </a:cxn>
                <a:cxn ang="0">
                  <a:pos x="93" y="429"/>
                </a:cxn>
                <a:cxn ang="0">
                  <a:pos x="108" y="430"/>
                </a:cxn>
                <a:cxn ang="0">
                  <a:pos x="304" y="206"/>
                </a:cxn>
                <a:cxn ang="0">
                  <a:pos x="305" y="189"/>
                </a:cxn>
                <a:cxn ang="0">
                  <a:pos x="307" y="175"/>
                </a:cxn>
              </a:cxnLst>
              <a:rect l="0" t="0" r="r" b="b"/>
              <a:pathLst>
                <a:path w="308" h="430">
                  <a:moveTo>
                    <a:pt x="307" y="175"/>
                  </a:moveTo>
                  <a:cubicBezTo>
                    <a:pt x="307" y="175"/>
                    <a:pt x="297" y="164"/>
                    <a:pt x="294" y="149"/>
                  </a:cubicBezTo>
                  <a:cubicBezTo>
                    <a:pt x="290" y="133"/>
                    <a:pt x="295" y="121"/>
                    <a:pt x="289" y="113"/>
                  </a:cubicBezTo>
                  <a:cubicBezTo>
                    <a:pt x="285" y="105"/>
                    <a:pt x="278" y="106"/>
                    <a:pt x="274" y="96"/>
                  </a:cubicBezTo>
                  <a:cubicBezTo>
                    <a:pt x="270" y="88"/>
                    <a:pt x="264" y="74"/>
                    <a:pt x="268" y="66"/>
                  </a:cubicBezTo>
                  <a:cubicBezTo>
                    <a:pt x="273" y="60"/>
                    <a:pt x="282" y="62"/>
                    <a:pt x="287" y="50"/>
                  </a:cubicBezTo>
                  <a:cubicBezTo>
                    <a:pt x="294" y="39"/>
                    <a:pt x="296" y="26"/>
                    <a:pt x="296" y="26"/>
                  </a:cubicBezTo>
                  <a:cubicBezTo>
                    <a:pt x="296" y="26"/>
                    <a:pt x="302" y="21"/>
                    <a:pt x="302" y="18"/>
                  </a:cubicBezTo>
                  <a:cubicBezTo>
                    <a:pt x="302" y="14"/>
                    <a:pt x="301" y="5"/>
                    <a:pt x="301" y="5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2" y="17"/>
                    <a:pt x="262" y="26"/>
                  </a:cubicBezTo>
                  <a:cubicBezTo>
                    <a:pt x="242" y="34"/>
                    <a:pt x="222" y="42"/>
                    <a:pt x="222" y="42"/>
                  </a:cubicBezTo>
                  <a:cubicBezTo>
                    <a:pt x="222" y="42"/>
                    <a:pt x="193" y="77"/>
                    <a:pt x="178" y="89"/>
                  </a:cubicBezTo>
                  <a:cubicBezTo>
                    <a:pt x="163" y="100"/>
                    <a:pt x="148" y="102"/>
                    <a:pt x="148" y="10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11" y="101"/>
                    <a:pt x="104" y="106"/>
                  </a:cubicBezTo>
                  <a:cubicBezTo>
                    <a:pt x="95" y="109"/>
                    <a:pt x="81" y="127"/>
                    <a:pt x="8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23" y="139"/>
                    <a:pt x="23" y="145"/>
                  </a:cubicBezTo>
                  <a:cubicBezTo>
                    <a:pt x="22" y="152"/>
                    <a:pt x="22" y="168"/>
                    <a:pt x="22" y="168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8" y="248"/>
                    <a:pt x="12" y="250"/>
                    <a:pt x="16" y="254"/>
                  </a:cubicBezTo>
                  <a:cubicBezTo>
                    <a:pt x="18" y="258"/>
                    <a:pt x="22" y="259"/>
                    <a:pt x="22" y="264"/>
                  </a:cubicBezTo>
                  <a:cubicBezTo>
                    <a:pt x="22" y="280"/>
                    <a:pt x="22" y="280"/>
                    <a:pt x="22" y="280"/>
                  </a:cubicBezTo>
                  <a:cubicBezTo>
                    <a:pt x="28" y="283"/>
                    <a:pt x="28" y="283"/>
                    <a:pt x="28" y="283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301"/>
                    <a:pt x="71" y="301"/>
                    <a:pt x="71" y="301"/>
                  </a:cubicBezTo>
                  <a:cubicBezTo>
                    <a:pt x="71" y="301"/>
                    <a:pt x="86" y="306"/>
                    <a:pt x="84" y="311"/>
                  </a:cubicBezTo>
                  <a:cubicBezTo>
                    <a:pt x="81" y="316"/>
                    <a:pt x="71" y="326"/>
                    <a:pt x="71" y="326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7" y="340"/>
                    <a:pt x="58" y="345"/>
                    <a:pt x="58" y="348"/>
                  </a:cubicBezTo>
                  <a:cubicBezTo>
                    <a:pt x="58" y="350"/>
                    <a:pt x="54" y="351"/>
                    <a:pt x="54" y="35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52" y="358"/>
                    <a:pt x="67" y="356"/>
                    <a:pt x="66" y="359"/>
                  </a:cubicBezTo>
                  <a:cubicBezTo>
                    <a:pt x="66" y="363"/>
                    <a:pt x="59" y="367"/>
                    <a:pt x="59" y="367"/>
                  </a:cubicBezTo>
                  <a:cubicBezTo>
                    <a:pt x="60" y="371"/>
                    <a:pt x="60" y="371"/>
                    <a:pt x="60" y="371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4" y="409"/>
                    <a:pt x="54" y="409"/>
                    <a:pt x="54" y="409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7"/>
                    <a:pt x="69" y="419"/>
                    <a:pt x="77" y="419"/>
                  </a:cubicBezTo>
                  <a:cubicBezTo>
                    <a:pt x="85" y="420"/>
                    <a:pt x="89" y="429"/>
                    <a:pt x="89" y="429"/>
                  </a:cubicBezTo>
                  <a:cubicBezTo>
                    <a:pt x="93" y="429"/>
                    <a:pt x="93" y="429"/>
                    <a:pt x="93" y="429"/>
                  </a:cubicBezTo>
                  <a:cubicBezTo>
                    <a:pt x="93" y="429"/>
                    <a:pt x="94" y="425"/>
                    <a:pt x="101" y="425"/>
                  </a:cubicBezTo>
                  <a:cubicBezTo>
                    <a:pt x="107" y="426"/>
                    <a:pt x="108" y="430"/>
                    <a:pt x="108" y="430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8" y="188"/>
                    <a:pt x="308" y="188"/>
                    <a:pt x="308" y="188"/>
                  </a:cubicBezTo>
                  <a:lnTo>
                    <a:pt x="307" y="175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Azerbaij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784978" y="4178726"/>
              <a:ext cx="657788" cy="635075"/>
            </a:xfrm>
            <a:custGeom>
              <a:avLst/>
              <a:gdLst/>
              <a:ahLst/>
              <a:cxnLst>
                <a:cxn ang="0">
                  <a:pos x="96" y="214"/>
                </a:cxn>
                <a:cxn ang="0">
                  <a:pos x="79" y="212"/>
                </a:cxn>
                <a:cxn ang="0">
                  <a:pos x="65" y="212"/>
                </a:cxn>
                <a:cxn ang="0">
                  <a:pos x="60" y="216"/>
                </a:cxn>
                <a:cxn ang="0">
                  <a:pos x="38" y="218"/>
                </a:cxn>
                <a:cxn ang="0">
                  <a:pos x="54" y="229"/>
                </a:cxn>
                <a:cxn ang="0">
                  <a:pos x="71" y="238"/>
                </a:cxn>
                <a:cxn ang="0">
                  <a:pos x="92" y="243"/>
                </a:cxn>
                <a:cxn ang="0">
                  <a:pos x="103" y="238"/>
                </a:cxn>
                <a:cxn ang="0">
                  <a:pos x="121" y="235"/>
                </a:cxn>
                <a:cxn ang="0">
                  <a:pos x="112" y="220"/>
                </a:cxn>
                <a:cxn ang="0">
                  <a:pos x="224" y="46"/>
                </a:cxn>
                <a:cxn ang="0">
                  <a:pos x="202" y="36"/>
                </a:cxn>
                <a:cxn ang="0">
                  <a:pos x="173" y="13"/>
                </a:cxn>
                <a:cxn ang="0">
                  <a:pos x="141" y="0"/>
                </a:cxn>
                <a:cxn ang="0">
                  <a:pos x="133" y="31"/>
                </a:cxn>
                <a:cxn ang="0">
                  <a:pos x="131" y="48"/>
                </a:cxn>
                <a:cxn ang="0">
                  <a:pos x="104" y="63"/>
                </a:cxn>
                <a:cxn ang="0">
                  <a:pos x="84" y="55"/>
                </a:cxn>
                <a:cxn ang="0">
                  <a:pos x="63" y="45"/>
                </a:cxn>
                <a:cxn ang="0">
                  <a:pos x="46" y="48"/>
                </a:cxn>
                <a:cxn ang="0">
                  <a:pos x="42" y="69"/>
                </a:cxn>
                <a:cxn ang="0">
                  <a:pos x="54" y="75"/>
                </a:cxn>
                <a:cxn ang="0">
                  <a:pos x="76" y="96"/>
                </a:cxn>
                <a:cxn ang="0">
                  <a:pos x="51" y="102"/>
                </a:cxn>
                <a:cxn ang="0">
                  <a:pos x="32" y="97"/>
                </a:cxn>
                <a:cxn ang="0">
                  <a:pos x="1" y="120"/>
                </a:cxn>
                <a:cxn ang="0">
                  <a:pos x="16" y="120"/>
                </a:cxn>
                <a:cxn ang="0">
                  <a:pos x="17" y="126"/>
                </a:cxn>
                <a:cxn ang="0">
                  <a:pos x="23" y="128"/>
                </a:cxn>
                <a:cxn ang="0">
                  <a:pos x="31" y="124"/>
                </a:cxn>
                <a:cxn ang="0">
                  <a:pos x="44" y="128"/>
                </a:cxn>
                <a:cxn ang="0">
                  <a:pos x="39" y="150"/>
                </a:cxn>
                <a:cxn ang="0">
                  <a:pos x="77" y="156"/>
                </a:cxn>
                <a:cxn ang="0">
                  <a:pos x="68" y="181"/>
                </a:cxn>
                <a:cxn ang="0">
                  <a:pos x="84" y="185"/>
                </a:cxn>
                <a:cxn ang="0">
                  <a:pos x="109" y="189"/>
                </a:cxn>
                <a:cxn ang="0">
                  <a:pos x="125" y="189"/>
                </a:cxn>
                <a:cxn ang="0">
                  <a:pos x="133" y="198"/>
                </a:cxn>
                <a:cxn ang="0">
                  <a:pos x="131" y="206"/>
                </a:cxn>
                <a:cxn ang="0">
                  <a:pos x="142" y="219"/>
                </a:cxn>
                <a:cxn ang="0">
                  <a:pos x="150" y="217"/>
                </a:cxn>
                <a:cxn ang="0">
                  <a:pos x="151" y="211"/>
                </a:cxn>
                <a:cxn ang="0">
                  <a:pos x="158" y="196"/>
                </a:cxn>
                <a:cxn ang="0">
                  <a:pos x="165" y="171"/>
                </a:cxn>
                <a:cxn ang="0">
                  <a:pos x="176" y="156"/>
                </a:cxn>
                <a:cxn ang="0">
                  <a:pos x="194" y="139"/>
                </a:cxn>
                <a:cxn ang="0">
                  <a:pos x="207" y="159"/>
                </a:cxn>
                <a:cxn ang="0">
                  <a:pos x="223" y="174"/>
                </a:cxn>
                <a:cxn ang="0">
                  <a:pos x="218" y="191"/>
                </a:cxn>
                <a:cxn ang="0">
                  <a:pos x="228" y="46"/>
                </a:cxn>
              </a:cxnLst>
              <a:rect l="0" t="0" r="r" b="b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Iran" descr="© INSCALE GmbH, 05.05.2010&#10;http://www.presentationload.com/"/>
            <p:cNvSpPr>
              <a:spLocks/>
            </p:cNvSpPr>
            <p:nvPr/>
          </p:nvSpPr>
          <p:spPr bwMode="gray">
            <a:xfrm>
              <a:off x="9828167" y="4537550"/>
              <a:ext cx="614599" cy="759688"/>
            </a:xfrm>
            <a:custGeom>
              <a:avLst/>
              <a:gdLst/>
              <a:ahLst/>
              <a:cxnLst>
                <a:cxn ang="0">
                  <a:pos x="213" y="50"/>
                </a:cxn>
                <a:cxn ang="0">
                  <a:pos x="203" y="53"/>
                </a:cxn>
                <a:cxn ang="0">
                  <a:pos x="201" y="43"/>
                </a:cxn>
                <a:cxn ang="0">
                  <a:pos x="208" y="36"/>
                </a:cxn>
                <a:cxn ang="0">
                  <a:pos x="208" y="29"/>
                </a:cxn>
                <a:cxn ang="0">
                  <a:pos x="192" y="21"/>
                </a:cxn>
                <a:cxn ang="0">
                  <a:pos x="199" y="11"/>
                </a:cxn>
                <a:cxn ang="0">
                  <a:pos x="179" y="1"/>
                </a:cxn>
                <a:cxn ang="0">
                  <a:pos x="164" y="4"/>
                </a:cxn>
                <a:cxn ang="0">
                  <a:pos x="161" y="18"/>
                </a:cxn>
                <a:cxn ang="0">
                  <a:pos x="150" y="29"/>
                </a:cxn>
                <a:cxn ang="0">
                  <a:pos x="150" y="33"/>
                </a:cxn>
                <a:cxn ang="0">
                  <a:pos x="145" y="44"/>
                </a:cxn>
                <a:cxn ang="0">
                  <a:pos x="143" y="58"/>
                </a:cxn>
                <a:cxn ang="0">
                  <a:pos x="136" y="63"/>
                </a:cxn>
                <a:cxn ang="0">
                  <a:pos x="136" y="73"/>
                </a:cxn>
                <a:cxn ang="0">
                  <a:pos x="131" y="73"/>
                </a:cxn>
                <a:cxn ang="0">
                  <a:pos x="135" y="79"/>
                </a:cxn>
                <a:cxn ang="0">
                  <a:pos x="132" y="83"/>
                </a:cxn>
                <a:cxn ang="0">
                  <a:pos x="127" y="88"/>
                </a:cxn>
                <a:cxn ang="0">
                  <a:pos x="121" y="89"/>
                </a:cxn>
                <a:cxn ang="0">
                  <a:pos x="116" y="96"/>
                </a:cxn>
                <a:cxn ang="0">
                  <a:pos x="106" y="97"/>
                </a:cxn>
                <a:cxn ang="0">
                  <a:pos x="104" y="101"/>
                </a:cxn>
                <a:cxn ang="0">
                  <a:pos x="88" y="100"/>
                </a:cxn>
                <a:cxn ang="0">
                  <a:pos x="86" y="106"/>
                </a:cxn>
                <a:cxn ang="0">
                  <a:pos x="77" y="105"/>
                </a:cxn>
                <a:cxn ang="0">
                  <a:pos x="66" y="97"/>
                </a:cxn>
                <a:cxn ang="0">
                  <a:pos x="56" y="100"/>
                </a:cxn>
                <a:cxn ang="0">
                  <a:pos x="48" y="91"/>
                </a:cxn>
                <a:cxn ang="0">
                  <a:pos x="39" y="91"/>
                </a:cxn>
                <a:cxn ang="0">
                  <a:pos x="33" y="82"/>
                </a:cxn>
                <a:cxn ang="0">
                  <a:pos x="23" y="80"/>
                </a:cxn>
                <a:cxn ang="0">
                  <a:pos x="11" y="87"/>
                </a:cxn>
                <a:cxn ang="0">
                  <a:pos x="15" y="107"/>
                </a:cxn>
                <a:cxn ang="0">
                  <a:pos x="0" y="116"/>
                </a:cxn>
                <a:cxn ang="0">
                  <a:pos x="19" y="140"/>
                </a:cxn>
                <a:cxn ang="0">
                  <a:pos x="27" y="140"/>
                </a:cxn>
                <a:cxn ang="0">
                  <a:pos x="31" y="150"/>
                </a:cxn>
                <a:cxn ang="0">
                  <a:pos x="40" y="158"/>
                </a:cxn>
                <a:cxn ang="0">
                  <a:pos x="44" y="171"/>
                </a:cxn>
                <a:cxn ang="0">
                  <a:pos x="52" y="167"/>
                </a:cxn>
                <a:cxn ang="0">
                  <a:pos x="54" y="198"/>
                </a:cxn>
                <a:cxn ang="0">
                  <a:pos x="77" y="203"/>
                </a:cxn>
                <a:cxn ang="0">
                  <a:pos x="85" y="221"/>
                </a:cxn>
                <a:cxn ang="0">
                  <a:pos x="100" y="222"/>
                </a:cxn>
                <a:cxn ang="0">
                  <a:pos x="101" y="234"/>
                </a:cxn>
                <a:cxn ang="0">
                  <a:pos x="104" y="239"/>
                </a:cxn>
                <a:cxn ang="0">
                  <a:pos x="115" y="240"/>
                </a:cxn>
                <a:cxn ang="0">
                  <a:pos x="112" y="250"/>
                </a:cxn>
                <a:cxn ang="0">
                  <a:pos x="114" y="253"/>
                </a:cxn>
                <a:cxn ang="0">
                  <a:pos x="128" y="252"/>
                </a:cxn>
                <a:cxn ang="0">
                  <a:pos x="135" y="267"/>
                </a:cxn>
                <a:cxn ang="0">
                  <a:pos x="146" y="263"/>
                </a:cxn>
                <a:cxn ang="0">
                  <a:pos x="154" y="276"/>
                </a:cxn>
                <a:cxn ang="0">
                  <a:pos x="165" y="281"/>
                </a:cxn>
                <a:cxn ang="0">
                  <a:pos x="165" y="292"/>
                </a:cxn>
                <a:cxn ang="0">
                  <a:pos x="177" y="282"/>
                </a:cxn>
                <a:cxn ang="0">
                  <a:pos x="193" y="287"/>
                </a:cxn>
                <a:cxn ang="0">
                  <a:pos x="207" y="274"/>
                </a:cxn>
                <a:cxn ang="0">
                  <a:pos x="213" y="279"/>
                </a:cxn>
                <a:cxn ang="0">
                  <a:pos x="213" y="278"/>
                </a:cxn>
                <a:cxn ang="0">
                  <a:pos x="213" y="50"/>
                </a:cxn>
              </a:cxnLst>
              <a:rect l="0" t="0" r="r" b="b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Iraq" descr="© INSCALE GmbH, 05.05.2010&#10;http://www.presentationload.com/"/>
            <p:cNvSpPr>
              <a:spLocks/>
            </p:cNvSpPr>
            <p:nvPr/>
          </p:nvSpPr>
          <p:spPr bwMode="gray">
            <a:xfrm>
              <a:off x="9542461" y="5141096"/>
              <a:ext cx="900305" cy="1184574"/>
            </a:xfrm>
            <a:custGeom>
              <a:avLst/>
              <a:gdLst/>
              <a:ahLst/>
              <a:cxnLst>
                <a:cxn ang="0">
                  <a:pos x="312" y="46"/>
                </a:cxn>
                <a:cxn ang="0">
                  <a:pos x="312" y="47"/>
                </a:cxn>
                <a:cxn ang="0">
                  <a:pos x="306" y="42"/>
                </a:cxn>
                <a:cxn ang="0">
                  <a:pos x="292" y="55"/>
                </a:cxn>
                <a:cxn ang="0">
                  <a:pos x="276" y="50"/>
                </a:cxn>
                <a:cxn ang="0">
                  <a:pos x="264" y="60"/>
                </a:cxn>
                <a:cxn ang="0">
                  <a:pos x="264" y="49"/>
                </a:cxn>
                <a:cxn ang="0">
                  <a:pos x="253" y="44"/>
                </a:cxn>
                <a:cxn ang="0">
                  <a:pos x="245" y="31"/>
                </a:cxn>
                <a:cxn ang="0">
                  <a:pos x="234" y="35"/>
                </a:cxn>
                <a:cxn ang="0">
                  <a:pos x="227" y="20"/>
                </a:cxn>
                <a:cxn ang="0">
                  <a:pos x="213" y="21"/>
                </a:cxn>
                <a:cxn ang="0">
                  <a:pos x="211" y="18"/>
                </a:cxn>
                <a:cxn ang="0">
                  <a:pos x="214" y="8"/>
                </a:cxn>
                <a:cxn ang="0">
                  <a:pos x="203" y="7"/>
                </a:cxn>
                <a:cxn ang="0">
                  <a:pos x="200" y="2"/>
                </a:cxn>
                <a:cxn ang="0">
                  <a:pos x="191" y="3"/>
                </a:cxn>
                <a:cxn ang="0">
                  <a:pos x="182" y="22"/>
                </a:cxn>
                <a:cxn ang="0">
                  <a:pos x="175" y="20"/>
                </a:cxn>
                <a:cxn ang="0">
                  <a:pos x="168" y="5"/>
                </a:cxn>
                <a:cxn ang="0">
                  <a:pos x="155" y="18"/>
                </a:cxn>
                <a:cxn ang="0">
                  <a:pos x="126" y="22"/>
                </a:cxn>
                <a:cxn ang="0">
                  <a:pos x="126" y="26"/>
                </a:cxn>
                <a:cxn ang="0">
                  <a:pos x="113" y="26"/>
                </a:cxn>
                <a:cxn ang="0">
                  <a:pos x="110" y="33"/>
                </a:cxn>
                <a:cxn ang="0">
                  <a:pos x="90" y="33"/>
                </a:cxn>
                <a:cxn ang="0">
                  <a:pos x="96" y="50"/>
                </a:cxn>
                <a:cxn ang="0">
                  <a:pos x="84" y="56"/>
                </a:cxn>
                <a:cxn ang="0">
                  <a:pos x="85" y="69"/>
                </a:cxn>
                <a:cxn ang="0">
                  <a:pos x="79" y="77"/>
                </a:cxn>
                <a:cxn ang="0">
                  <a:pos x="70" y="101"/>
                </a:cxn>
                <a:cxn ang="0">
                  <a:pos x="51" y="117"/>
                </a:cxn>
                <a:cxn ang="0">
                  <a:pos x="57" y="147"/>
                </a:cxn>
                <a:cxn ang="0">
                  <a:pos x="72" y="164"/>
                </a:cxn>
                <a:cxn ang="0">
                  <a:pos x="77" y="200"/>
                </a:cxn>
                <a:cxn ang="0">
                  <a:pos x="90" y="226"/>
                </a:cxn>
                <a:cxn ang="0">
                  <a:pos x="91" y="239"/>
                </a:cxn>
                <a:cxn ang="0">
                  <a:pos x="88" y="240"/>
                </a:cxn>
                <a:cxn ang="0">
                  <a:pos x="89" y="256"/>
                </a:cxn>
                <a:cxn ang="0">
                  <a:pos x="87" y="257"/>
                </a:cxn>
                <a:cxn ang="0">
                  <a:pos x="0" y="371"/>
                </a:cxn>
                <a:cxn ang="0">
                  <a:pos x="57" y="432"/>
                </a:cxn>
                <a:cxn ang="0">
                  <a:pos x="101" y="425"/>
                </a:cxn>
                <a:cxn ang="0">
                  <a:pos x="203" y="436"/>
                </a:cxn>
                <a:cxn ang="0">
                  <a:pos x="298" y="438"/>
                </a:cxn>
                <a:cxn ang="0">
                  <a:pos x="312" y="455"/>
                </a:cxn>
                <a:cxn ang="0">
                  <a:pos x="312" y="46"/>
                </a:cxn>
              </a:cxnLst>
              <a:rect l="0" t="0" r="r" b="b"/>
              <a:pathLst>
                <a:path w="312" h="455">
                  <a:moveTo>
                    <a:pt x="312" y="46"/>
                  </a:moveTo>
                  <a:cubicBezTo>
                    <a:pt x="312" y="47"/>
                    <a:pt x="312" y="47"/>
                    <a:pt x="312" y="47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297" y="52"/>
                    <a:pt x="292" y="55"/>
                  </a:cubicBezTo>
                  <a:cubicBezTo>
                    <a:pt x="286" y="57"/>
                    <a:pt x="281" y="51"/>
                    <a:pt x="276" y="50"/>
                  </a:cubicBezTo>
                  <a:cubicBezTo>
                    <a:pt x="271" y="49"/>
                    <a:pt x="264" y="60"/>
                    <a:pt x="264" y="6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4" y="49"/>
                    <a:pt x="258" y="48"/>
                    <a:pt x="253" y="44"/>
                  </a:cubicBezTo>
                  <a:cubicBezTo>
                    <a:pt x="250" y="39"/>
                    <a:pt x="245" y="31"/>
                    <a:pt x="245" y="31"/>
                  </a:cubicBezTo>
                  <a:cubicBezTo>
                    <a:pt x="245" y="31"/>
                    <a:pt x="242" y="36"/>
                    <a:pt x="234" y="35"/>
                  </a:cubicBezTo>
                  <a:cubicBezTo>
                    <a:pt x="227" y="34"/>
                    <a:pt x="230" y="22"/>
                    <a:pt x="227" y="20"/>
                  </a:cubicBezTo>
                  <a:cubicBezTo>
                    <a:pt x="222" y="18"/>
                    <a:pt x="213" y="21"/>
                    <a:pt x="213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214" y="14"/>
                    <a:pt x="214" y="8"/>
                  </a:cubicBezTo>
                  <a:cubicBezTo>
                    <a:pt x="213" y="4"/>
                    <a:pt x="203" y="7"/>
                    <a:pt x="203" y="7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193" y="0"/>
                    <a:pt x="191" y="3"/>
                  </a:cubicBezTo>
                  <a:cubicBezTo>
                    <a:pt x="188" y="7"/>
                    <a:pt x="182" y="22"/>
                    <a:pt x="18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80" y="5"/>
                    <a:pt x="168" y="5"/>
                  </a:cubicBezTo>
                  <a:cubicBezTo>
                    <a:pt x="156" y="5"/>
                    <a:pt x="155" y="18"/>
                    <a:pt x="155" y="18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5" y="65"/>
                    <a:pt x="85" y="69"/>
                  </a:cubicBezTo>
                  <a:cubicBezTo>
                    <a:pt x="85" y="72"/>
                    <a:pt x="79" y="77"/>
                    <a:pt x="79" y="77"/>
                  </a:cubicBezTo>
                  <a:cubicBezTo>
                    <a:pt x="79" y="77"/>
                    <a:pt x="77" y="90"/>
                    <a:pt x="70" y="101"/>
                  </a:cubicBezTo>
                  <a:cubicBezTo>
                    <a:pt x="65" y="113"/>
                    <a:pt x="56" y="111"/>
                    <a:pt x="51" y="117"/>
                  </a:cubicBezTo>
                  <a:cubicBezTo>
                    <a:pt x="47" y="125"/>
                    <a:pt x="53" y="139"/>
                    <a:pt x="57" y="147"/>
                  </a:cubicBezTo>
                  <a:cubicBezTo>
                    <a:pt x="61" y="157"/>
                    <a:pt x="68" y="156"/>
                    <a:pt x="72" y="164"/>
                  </a:cubicBezTo>
                  <a:cubicBezTo>
                    <a:pt x="78" y="172"/>
                    <a:pt x="73" y="184"/>
                    <a:pt x="77" y="200"/>
                  </a:cubicBezTo>
                  <a:cubicBezTo>
                    <a:pt x="80" y="215"/>
                    <a:pt x="90" y="226"/>
                    <a:pt x="90" y="226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9" y="256"/>
                    <a:pt x="89" y="256"/>
                    <a:pt x="89" y="256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7" y="432"/>
                    <a:pt x="87" y="425"/>
                    <a:pt x="101" y="425"/>
                  </a:cubicBezTo>
                  <a:cubicBezTo>
                    <a:pt x="114" y="425"/>
                    <a:pt x="176" y="436"/>
                    <a:pt x="203" y="436"/>
                  </a:cubicBezTo>
                  <a:cubicBezTo>
                    <a:pt x="230" y="438"/>
                    <a:pt x="298" y="438"/>
                    <a:pt x="298" y="438"/>
                  </a:cubicBezTo>
                  <a:cubicBezTo>
                    <a:pt x="312" y="455"/>
                    <a:pt x="312" y="455"/>
                    <a:pt x="312" y="455"/>
                  </a:cubicBezTo>
                  <a:lnTo>
                    <a:pt x="312" y="4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Poland" descr="© INSCALE GmbH, 05.05.2010&#10;http://www.presentationload.com/"/>
            <p:cNvSpPr>
              <a:spLocks/>
            </p:cNvSpPr>
            <p:nvPr/>
          </p:nvSpPr>
          <p:spPr bwMode="gray">
            <a:xfrm>
              <a:off x="5386439" y="3160803"/>
              <a:ext cx="1242488" cy="926340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ADC2FF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thuania" descr="© INSCALE GmbH, 05.05.2010&#10;http://www.presentationload.com/"/>
            <p:cNvSpPr>
              <a:spLocks/>
            </p:cNvSpPr>
            <p:nvPr/>
          </p:nvSpPr>
          <p:spPr bwMode="gray">
            <a:xfrm>
              <a:off x="6118976" y="2803479"/>
              <a:ext cx="639515" cy="438398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Spai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2217098" y="4792782"/>
              <a:ext cx="1818883" cy="1358732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Ital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434641" y="4494012"/>
              <a:ext cx="1697623" cy="1764098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San Marino" descr="© INSCALE GmbH, 05.05.2010&#10;http://www.presentationload.com/"/>
            <p:cNvSpPr>
              <a:spLocks/>
            </p:cNvSpPr>
            <p:nvPr/>
          </p:nvSpPr>
          <p:spPr bwMode="gray">
            <a:xfrm>
              <a:off x="5215348" y="5026994"/>
              <a:ext cx="29899" cy="2852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Andorra" descr="© INSCALE GmbH, 05.05.2010&#10;http://www.presentationload.com/"/>
            <p:cNvSpPr>
              <a:spLocks/>
            </p:cNvSpPr>
            <p:nvPr/>
          </p:nvSpPr>
          <p:spPr bwMode="gray">
            <a:xfrm>
              <a:off x="3667221" y="5183135"/>
              <a:ext cx="58137" cy="4504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Kazakhsta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9266721" y="1419225"/>
              <a:ext cx="1176045" cy="2397672"/>
            </a:xfrm>
            <a:custGeom>
              <a:avLst/>
              <a:gdLst/>
              <a:ahLst/>
              <a:cxnLst>
                <a:cxn ang="0">
                  <a:pos x="391" y="18"/>
                </a:cxn>
                <a:cxn ang="0">
                  <a:pos x="366" y="53"/>
                </a:cxn>
                <a:cxn ang="0">
                  <a:pos x="352" y="80"/>
                </a:cxn>
                <a:cxn ang="0">
                  <a:pos x="327" y="92"/>
                </a:cxn>
                <a:cxn ang="0">
                  <a:pos x="336" y="113"/>
                </a:cxn>
                <a:cxn ang="0">
                  <a:pos x="359" y="108"/>
                </a:cxn>
                <a:cxn ang="0">
                  <a:pos x="373" y="120"/>
                </a:cxn>
                <a:cxn ang="0">
                  <a:pos x="386" y="135"/>
                </a:cxn>
                <a:cxn ang="0">
                  <a:pos x="367" y="152"/>
                </a:cxn>
                <a:cxn ang="0">
                  <a:pos x="393" y="177"/>
                </a:cxn>
                <a:cxn ang="0">
                  <a:pos x="380" y="229"/>
                </a:cxn>
                <a:cxn ang="0">
                  <a:pos x="408" y="0"/>
                </a:cxn>
                <a:cxn ang="0">
                  <a:pos x="287" y="841"/>
                </a:cxn>
                <a:cxn ang="0">
                  <a:pos x="290" y="834"/>
                </a:cxn>
                <a:cxn ang="0">
                  <a:pos x="355" y="318"/>
                </a:cxn>
                <a:cxn ang="0">
                  <a:pos x="337" y="346"/>
                </a:cxn>
                <a:cxn ang="0">
                  <a:pos x="296" y="357"/>
                </a:cxn>
                <a:cxn ang="0">
                  <a:pos x="290" y="404"/>
                </a:cxn>
                <a:cxn ang="0">
                  <a:pos x="234" y="405"/>
                </a:cxn>
                <a:cxn ang="0">
                  <a:pos x="246" y="435"/>
                </a:cxn>
                <a:cxn ang="0">
                  <a:pos x="202" y="412"/>
                </a:cxn>
                <a:cxn ang="0">
                  <a:pos x="153" y="421"/>
                </a:cxn>
                <a:cxn ang="0">
                  <a:pos x="127" y="427"/>
                </a:cxn>
                <a:cxn ang="0">
                  <a:pos x="104" y="456"/>
                </a:cxn>
                <a:cxn ang="0">
                  <a:pos x="84" y="456"/>
                </a:cxn>
                <a:cxn ang="0">
                  <a:pos x="78" y="486"/>
                </a:cxn>
                <a:cxn ang="0">
                  <a:pos x="51" y="524"/>
                </a:cxn>
                <a:cxn ang="0">
                  <a:pos x="36" y="558"/>
                </a:cxn>
                <a:cxn ang="0">
                  <a:pos x="61" y="585"/>
                </a:cxn>
                <a:cxn ang="0">
                  <a:pos x="14" y="590"/>
                </a:cxn>
                <a:cxn ang="0">
                  <a:pos x="12" y="668"/>
                </a:cxn>
                <a:cxn ang="0">
                  <a:pos x="57" y="726"/>
                </a:cxn>
                <a:cxn ang="0">
                  <a:pos x="86" y="752"/>
                </a:cxn>
                <a:cxn ang="0">
                  <a:pos x="125" y="746"/>
                </a:cxn>
                <a:cxn ang="0">
                  <a:pos x="160" y="777"/>
                </a:cxn>
                <a:cxn ang="0">
                  <a:pos x="196" y="783"/>
                </a:cxn>
                <a:cxn ang="0">
                  <a:pos x="198" y="775"/>
                </a:cxn>
                <a:cxn ang="0">
                  <a:pos x="209" y="774"/>
                </a:cxn>
                <a:cxn ang="0">
                  <a:pos x="223" y="755"/>
                </a:cxn>
                <a:cxn ang="0">
                  <a:pos x="236" y="730"/>
                </a:cxn>
                <a:cxn ang="0">
                  <a:pos x="262" y="697"/>
                </a:cxn>
                <a:cxn ang="0">
                  <a:pos x="274" y="698"/>
                </a:cxn>
                <a:cxn ang="0">
                  <a:pos x="290" y="693"/>
                </a:cxn>
                <a:cxn ang="0">
                  <a:pos x="304" y="675"/>
                </a:cxn>
                <a:cxn ang="0">
                  <a:pos x="326" y="669"/>
                </a:cxn>
                <a:cxn ang="0">
                  <a:pos x="337" y="681"/>
                </a:cxn>
                <a:cxn ang="0">
                  <a:pos x="352" y="693"/>
                </a:cxn>
                <a:cxn ang="0">
                  <a:pos x="357" y="699"/>
                </a:cxn>
                <a:cxn ang="0">
                  <a:pos x="367" y="750"/>
                </a:cxn>
                <a:cxn ang="0">
                  <a:pos x="346" y="776"/>
                </a:cxn>
                <a:cxn ang="0">
                  <a:pos x="321" y="804"/>
                </a:cxn>
                <a:cxn ang="0">
                  <a:pos x="313" y="824"/>
                </a:cxn>
                <a:cxn ang="0">
                  <a:pos x="327" y="830"/>
                </a:cxn>
                <a:cxn ang="0">
                  <a:pos x="352" y="833"/>
                </a:cxn>
                <a:cxn ang="0">
                  <a:pos x="312" y="854"/>
                </a:cxn>
                <a:cxn ang="0">
                  <a:pos x="367" y="896"/>
                </a:cxn>
                <a:cxn ang="0">
                  <a:pos x="397" y="915"/>
                </a:cxn>
                <a:cxn ang="0">
                  <a:pos x="408" y="310"/>
                </a:cxn>
              </a:cxnLst>
              <a:rect l="0" t="0" r="r" b="b"/>
              <a:pathLst>
                <a:path w="408" h="921">
                  <a:moveTo>
                    <a:pt x="401" y="0"/>
                  </a:moveTo>
                  <a:cubicBezTo>
                    <a:pt x="395" y="9"/>
                    <a:pt x="395" y="9"/>
                    <a:pt x="395" y="9"/>
                  </a:cubicBezTo>
                  <a:cubicBezTo>
                    <a:pt x="395" y="9"/>
                    <a:pt x="400" y="12"/>
                    <a:pt x="398" y="15"/>
                  </a:cubicBezTo>
                  <a:cubicBezTo>
                    <a:pt x="397" y="18"/>
                    <a:pt x="391" y="18"/>
                    <a:pt x="391" y="18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81" y="40"/>
                    <a:pt x="381" y="40"/>
                    <a:pt x="381" y="40"/>
                  </a:cubicBezTo>
                  <a:cubicBezTo>
                    <a:pt x="366" y="53"/>
                    <a:pt x="366" y="53"/>
                    <a:pt x="366" y="53"/>
                  </a:cubicBezTo>
                  <a:cubicBezTo>
                    <a:pt x="366" y="53"/>
                    <a:pt x="376" y="65"/>
                    <a:pt x="371" y="67"/>
                  </a:cubicBezTo>
                  <a:cubicBezTo>
                    <a:pt x="365" y="70"/>
                    <a:pt x="362" y="61"/>
                    <a:pt x="362" y="61"/>
                  </a:cubicBezTo>
                  <a:cubicBezTo>
                    <a:pt x="354" y="73"/>
                    <a:pt x="354" y="73"/>
                    <a:pt x="354" y="73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43" y="78"/>
                    <a:pt x="343" y="78"/>
                    <a:pt x="343" y="78"/>
                  </a:cubicBezTo>
                  <a:cubicBezTo>
                    <a:pt x="341" y="84"/>
                    <a:pt x="341" y="84"/>
                    <a:pt x="341" y="84"/>
                  </a:cubicBezTo>
                  <a:cubicBezTo>
                    <a:pt x="328" y="84"/>
                    <a:pt x="328" y="84"/>
                    <a:pt x="328" y="84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31" y="94"/>
                    <a:pt x="331" y="94"/>
                    <a:pt x="331" y="9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6" y="113"/>
                    <a:pt x="336" y="113"/>
                    <a:pt x="336" y="113"/>
                  </a:cubicBezTo>
                  <a:cubicBezTo>
                    <a:pt x="333" y="119"/>
                    <a:pt x="333" y="119"/>
                    <a:pt x="333" y="119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6"/>
                    <a:pt x="354" y="104"/>
                    <a:pt x="359" y="108"/>
                  </a:cubicBezTo>
                  <a:cubicBezTo>
                    <a:pt x="364" y="111"/>
                    <a:pt x="354" y="116"/>
                    <a:pt x="354" y="116"/>
                  </a:cubicBezTo>
                  <a:cubicBezTo>
                    <a:pt x="358" y="129"/>
                    <a:pt x="358" y="129"/>
                    <a:pt x="358" y="129"/>
                  </a:cubicBezTo>
                  <a:cubicBezTo>
                    <a:pt x="374" y="124"/>
                    <a:pt x="374" y="124"/>
                    <a:pt x="374" y="124"/>
                  </a:cubicBezTo>
                  <a:cubicBezTo>
                    <a:pt x="373" y="120"/>
                    <a:pt x="373" y="120"/>
                    <a:pt x="373" y="120"/>
                  </a:cubicBezTo>
                  <a:cubicBezTo>
                    <a:pt x="373" y="120"/>
                    <a:pt x="379" y="120"/>
                    <a:pt x="382" y="119"/>
                  </a:cubicBezTo>
                  <a:cubicBezTo>
                    <a:pt x="387" y="117"/>
                    <a:pt x="389" y="111"/>
                    <a:pt x="393" y="115"/>
                  </a:cubicBezTo>
                  <a:cubicBezTo>
                    <a:pt x="398" y="119"/>
                    <a:pt x="400" y="122"/>
                    <a:pt x="396" y="124"/>
                  </a:cubicBezTo>
                  <a:cubicBezTo>
                    <a:pt x="392" y="126"/>
                    <a:pt x="386" y="135"/>
                    <a:pt x="386" y="135"/>
                  </a:cubicBezTo>
                  <a:cubicBezTo>
                    <a:pt x="377" y="136"/>
                    <a:pt x="377" y="136"/>
                    <a:pt x="377" y="136"/>
                  </a:cubicBezTo>
                  <a:cubicBezTo>
                    <a:pt x="372" y="141"/>
                    <a:pt x="372" y="141"/>
                    <a:pt x="372" y="141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1" y="149"/>
                    <a:pt x="367" y="151"/>
                    <a:pt x="367" y="152"/>
                  </a:cubicBezTo>
                  <a:cubicBezTo>
                    <a:pt x="367" y="154"/>
                    <a:pt x="364" y="171"/>
                    <a:pt x="364" y="171"/>
                  </a:cubicBezTo>
                  <a:cubicBezTo>
                    <a:pt x="378" y="176"/>
                    <a:pt x="378" y="176"/>
                    <a:pt x="378" y="176"/>
                  </a:cubicBezTo>
                  <a:cubicBezTo>
                    <a:pt x="383" y="174"/>
                    <a:pt x="383" y="174"/>
                    <a:pt x="383" y="174"/>
                  </a:cubicBezTo>
                  <a:cubicBezTo>
                    <a:pt x="393" y="177"/>
                    <a:pt x="393" y="177"/>
                    <a:pt x="393" y="177"/>
                  </a:cubicBezTo>
                  <a:cubicBezTo>
                    <a:pt x="391" y="199"/>
                    <a:pt x="391" y="199"/>
                    <a:pt x="391" y="199"/>
                  </a:cubicBezTo>
                  <a:cubicBezTo>
                    <a:pt x="385" y="201"/>
                    <a:pt x="385" y="201"/>
                    <a:pt x="385" y="201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80" y="229"/>
                    <a:pt x="380" y="229"/>
                    <a:pt x="380" y="229"/>
                  </a:cubicBezTo>
                  <a:cubicBezTo>
                    <a:pt x="380" y="229"/>
                    <a:pt x="396" y="219"/>
                    <a:pt x="398" y="222"/>
                  </a:cubicBezTo>
                  <a:cubicBezTo>
                    <a:pt x="402" y="226"/>
                    <a:pt x="398" y="230"/>
                    <a:pt x="398" y="230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401" y="0"/>
                  </a:lnTo>
                  <a:close/>
                  <a:moveTo>
                    <a:pt x="290" y="834"/>
                  </a:moveTo>
                  <a:cubicBezTo>
                    <a:pt x="285" y="834"/>
                    <a:pt x="285" y="834"/>
                    <a:pt x="285" y="834"/>
                  </a:cubicBezTo>
                  <a:cubicBezTo>
                    <a:pt x="287" y="841"/>
                    <a:pt x="287" y="841"/>
                    <a:pt x="287" y="841"/>
                  </a:cubicBezTo>
                  <a:cubicBezTo>
                    <a:pt x="291" y="846"/>
                    <a:pt x="291" y="846"/>
                    <a:pt x="291" y="846"/>
                  </a:cubicBezTo>
                  <a:cubicBezTo>
                    <a:pt x="293" y="845"/>
                    <a:pt x="293" y="845"/>
                    <a:pt x="293" y="845"/>
                  </a:cubicBezTo>
                  <a:cubicBezTo>
                    <a:pt x="291" y="841"/>
                    <a:pt x="291" y="841"/>
                    <a:pt x="291" y="841"/>
                  </a:cubicBezTo>
                  <a:lnTo>
                    <a:pt x="290" y="834"/>
                  </a:lnTo>
                  <a:close/>
                  <a:moveTo>
                    <a:pt x="379" y="317"/>
                  </a:moveTo>
                  <a:cubicBezTo>
                    <a:pt x="370" y="312"/>
                    <a:pt x="370" y="306"/>
                    <a:pt x="364" y="306"/>
                  </a:cubicBezTo>
                  <a:cubicBezTo>
                    <a:pt x="359" y="308"/>
                    <a:pt x="354" y="309"/>
                    <a:pt x="354" y="309"/>
                  </a:cubicBezTo>
                  <a:cubicBezTo>
                    <a:pt x="354" y="309"/>
                    <a:pt x="358" y="316"/>
                    <a:pt x="355" y="318"/>
                  </a:cubicBezTo>
                  <a:cubicBezTo>
                    <a:pt x="353" y="320"/>
                    <a:pt x="336" y="327"/>
                    <a:pt x="336" y="327"/>
                  </a:cubicBezTo>
                  <a:cubicBezTo>
                    <a:pt x="345" y="336"/>
                    <a:pt x="345" y="336"/>
                    <a:pt x="345" y="336"/>
                  </a:cubicBezTo>
                  <a:cubicBezTo>
                    <a:pt x="345" y="336"/>
                    <a:pt x="338" y="336"/>
                    <a:pt x="337" y="337"/>
                  </a:cubicBezTo>
                  <a:cubicBezTo>
                    <a:pt x="336" y="340"/>
                    <a:pt x="340" y="344"/>
                    <a:pt x="337" y="346"/>
                  </a:cubicBezTo>
                  <a:cubicBezTo>
                    <a:pt x="332" y="348"/>
                    <a:pt x="318" y="343"/>
                    <a:pt x="318" y="343"/>
                  </a:cubicBezTo>
                  <a:cubicBezTo>
                    <a:pt x="306" y="352"/>
                    <a:pt x="306" y="352"/>
                    <a:pt x="306" y="352"/>
                  </a:cubicBezTo>
                  <a:cubicBezTo>
                    <a:pt x="306" y="352"/>
                    <a:pt x="311" y="360"/>
                    <a:pt x="307" y="361"/>
                  </a:cubicBezTo>
                  <a:cubicBezTo>
                    <a:pt x="303" y="361"/>
                    <a:pt x="296" y="357"/>
                    <a:pt x="296" y="357"/>
                  </a:cubicBezTo>
                  <a:cubicBezTo>
                    <a:pt x="297" y="372"/>
                    <a:pt x="297" y="372"/>
                    <a:pt x="297" y="372"/>
                  </a:cubicBezTo>
                  <a:cubicBezTo>
                    <a:pt x="292" y="374"/>
                    <a:pt x="292" y="374"/>
                    <a:pt x="292" y="374"/>
                  </a:cubicBezTo>
                  <a:cubicBezTo>
                    <a:pt x="292" y="374"/>
                    <a:pt x="298" y="380"/>
                    <a:pt x="296" y="387"/>
                  </a:cubicBezTo>
                  <a:cubicBezTo>
                    <a:pt x="294" y="392"/>
                    <a:pt x="290" y="404"/>
                    <a:pt x="290" y="404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8" y="407"/>
                    <a:pt x="258" y="404"/>
                    <a:pt x="255" y="403"/>
                  </a:cubicBezTo>
                  <a:cubicBezTo>
                    <a:pt x="251" y="403"/>
                    <a:pt x="248" y="405"/>
                    <a:pt x="248" y="405"/>
                  </a:cubicBezTo>
                  <a:cubicBezTo>
                    <a:pt x="248" y="405"/>
                    <a:pt x="236" y="400"/>
                    <a:pt x="234" y="405"/>
                  </a:cubicBezTo>
                  <a:cubicBezTo>
                    <a:pt x="232" y="409"/>
                    <a:pt x="232" y="412"/>
                    <a:pt x="234" y="413"/>
                  </a:cubicBezTo>
                  <a:cubicBezTo>
                    <a:pt x="238" y="413"/>
                    <a:pt x="243" y="412"/>
                    <a:pt x="245" y="418"/>
                  </a:cubicBezTo>
                  <a:cubicBezTo>
                    <a:pt x="247" y="422"/>
                    <a:pt x="255" y="422"/>
                    <a:pt x="254" y="426"/>
                  </a:cubicBezTo>
                  <a:cubicBezTo>
                    <a:pt x="252" y="430"/>
                    <a:pt x="251" y="438"/>
                    <a:pt x="246" y="435"/>
                  </a:cubicBezTo>
                  <a:cubicBezTo>
                    <a:pt x="242" y="432"/>
                    <a:pt x="239" y="426"/>
                    <a:pt x="239" y="423"/>
                  </a:cubicBezTo>
                  <a:cubicBezTo>
                    <a:pt x="239" y="419"/>
                    <a:pt x="238" y="418"/>
                    <a:pt x="232" y="418"/>
                  </a:cubicBezTo>
                  <a:cubicBezTo>
                    <a:pt x="227" y="418"/>
                    <a:pt x="221" y="419"/>
                    <a:pt x="215" y="414"/>
                  </a:cubicBezTo>
                  <a:cubicBezTo>
                    <a:pt x="210" y="410"/>
                    <a:pt x="205" y="409"/>
                    <a:pt x="202" y="412"/>
                  </a:cubicBezTo>
                  <a:cubicBezTo>
                    <a:pt x="199" y="416"/>
                    <a:pt x="198" y="418"/>
                    <a:pt x="194" y="416"/>
                  </a:cubicBezTo>
                  <a:cubicBezTo>
                    <a:pt x="189" y="415"/>
                    <a:pt x="191" y="407"/>
                    <a:pt x="182" y="408"/>
                  </a:cubicBezTo>
                  <a:cubicBezTo>
                    <a:pt x="174" y="409"/>
                    <a:pt x="161" y="421"/>
                    <a:pt x="161" y="421"/>
                  </a:cubicBezTo>
                  <a:cubicBezTo>
                    <a:pt x="153" y="421"/>
                    <a:pt x="153" y="421"/>
                    <a:pt x="153" y="421"/>
                  </a:cubicBezTo>
                  <a:cubicBezTo>
                    <a:pt x="153" y="421"/>
                    <a:pt x="157" y="427"/>
                    <a:pt x="151" y="427"/>
                  </a:cubicBezTo>
                  <a:cubicBezTo>
                    <a:pt x="145" y="428"/>
                    <a:pt x="129" y="418"/>
                    <a:pt x="129" y="418"/>
                  </a:cubicBezTo>
                  <a:cubicBezTo>
                    <a:pt x="125" y="420"/>
                    <a:pt x="125" y="420"/>
                    <a:pt x="125" y="420"/>
                  </a:cubicBezTo>
                  <a:cubicBezTo>
                    <a:pt x="127" y="427"/>
                    <a:pt x="127" y="427"/>
                    <a:pt x="127" y="427"/>
                  </a:cubicBezTo>
                  <a:cubicBezTo>
                    <a:pt x="127" y="427"/>
                    <a:pt x="118" y="427"/>
                    <a:pt x="116" y="431"/>
                  </a:cubicBezTo>
                  <a:cubicBezTo>
                    <a:pt x="114" y="436"/>
                    <a:pt x="123" y="442"/>
                    <a:pt x="119" y="444"/>
                  </a:cubicBezTo>
                  <a:cubicBezTo>
                    <a:pt x="116" y="446"/>
                    <a:pt x="111" y="445"/>
                    <a:pt x="111" y="445"/>
                  </a:cubicBezTo>
                  <a:cubicBezTo>
                    <a:pt x="111" y="445"/>
                    <a:pt x="110" y="458"/>
                    <a:pt x="104" y="456"/>
                  </a:cubicBezTo>
                  <a:cubicBezTo>
                    <a:pt x="99" y="455"/>
                    <a:pt x="105" y="445"/>
                    <a:pt x="102" y="444"/>
                  </a:cubicBezTo>
                  <a:cubicBezTo>
                    <a:pt x="99" y="443"/>
                    <a:pt x="88" y="450"/>
                    <a:pt x="88" y="450"/>
                  </a:cubicBezTo>
                  <a:cubicBezTo>
                    <a:pt x="77" y="450"/>
                    <a:pt x="77" y="450"/>
                    <a:pt x="77" y="450"/>
                  </a:cubicBezTo>
                  <a:cubicBezTo>
                    <a:pt x="84" y="456"/>
                    <a:pt x="84" y="456"/>
                    <a:pt x="84" y="456"/>
                  </a:cubicBezTo>
                  <a:cubicBezTo>
                    <a:pt x="84" y="456"/>
                    <a:pt x="79" y="459"/>
                    <a:pt x="77" y="461"/>
                  </a:cubicBezTo>
                  <a:cubicBezTo>
                    <a:pt x="75" y="463"/>
                    <a:pt x="80" y="470"/>
                    <a:pt x="80" y="472"/>
                  </a:cubicBezTo>
                  <a:cubicBezTo>
                    <a:pt x="80" y="475"/>
                    <a:pt x="70" y="477"/>
                    <a:pt x="71" y="479"/>
                  </a:cubicBezTo>
                  <a:cubicBezTo>
                    <a:pt x="72" y="483"/>
                    <a:pt x="79" y="482"/>
                    <a:pt x="78" y="486"/>
                  </a:cubicBezTo>
                  <a:cubicBezTo>
                    <a:pt x="78" y="489"/>
                    <a:pt x="65" y="497"/>
                    <a:pt x="65" y="497"/>
                  </a:cubicBezTo>
                  <a:cubicBezTo>
                    <a:pt x="59" y="508"/>
                    <a:pt x="59" y="508"/>
                    <a:pt x="59" y="508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51" y="524"/>
                    <a:pt x="51" y="524"/>
                    <a:pt x="51" y="524"/>
                  </a:cubicBezTo>
                  <a:cubicBezTo>
                    <a:pt x="51" y="524"/>
                    <a:pt x="61" y="523"/>
                    <a:pt x="59" y="527"/>
                  </a:cubicBezTo>
                  <a:cubicBezTo>
                    <a:pt x="58" y="533"/>
                    <a:pt x="51" y="538"/>
                    <a:pt x="51" y="538"/>
                  </a:cubicBezTo>
                  <a:cubicBezTo>
                    <a:pt x="51" y="538"/>
                    <a:pt x="53" y="554"/>
                    <a:pt x="47" y="555"/>
                  </a:cubicBezTo>
                  <a:cubicBezTo>
                    <a:pt x="41" y="556"/>
                    <a:pt x="36" y="558"/>
                    <a:pt x="36" y="558"/>
                  </a:cubicBezTo>
                  <a:cubicBezTo>
                    <a:pt x="35" y="562"/>
                    <a:pt x="35" y="562"/>
                    <a:pt x="35" y="562"/>
                  </a:cubicBezTo>
                  <a:cubicBezTo>
                    <a:pt x="39" y="562"/>
                    <a:pt x="39" y="562"/>
                    <a:pt x="39" y="562"/>
                  </a:cubicBezTo>
                  <a:cubicBezTo>
                    <a:pt x="39" y="562"/>
                    <a:pt x="49" y="574"/>
                    <a:pt x="53" y="578"/>
                  </a:cubicBezTo>
                  <a:cubicBezTo>
                    <a:pt x="58" y="580"/>
                    <a:pt x="61" y="585"/>
                    <a:pt x="61" y="585"/>
                  </a:cubicBezTo>
                  <a:cubicBezTo>
                    <a:pt x="61" y="585"/>
                    <a:pt x="68" y="577"/>
                    <a:pt x="67" y="586"/>
                  </a:cubicBezTo>
                  <a:cubicBezTo>
                    <a:pt x="66" y="596"/>
                    <a:pt x="60" y="610"/>
                    <a:pt x="54" y="610"/>
                  </a:cubicBezTo>
                  <a:cubicBezTo>
                    <a:pt x="48" y="610"/>
                    <a:pt x="41" y="611"/>
                    <a:pt x="37" y="604"/>
                  </a:cubicBezTo>
                  <a:cubicBezTo>
                    <a:pt x="34" y="599"/>
                    <a:pt x="22" y="590"/>
                    <a:pt x="14" y="590"/>
                  </a:cubicBezTo>
                  <a:cubicBezTo>
                    <a:pt x="4" y="590"/>
                    <a:pt x="0" y="597"/>
                    <a:pt x="1" y="604"/>
                  </a:cubicBezTo>
                  <a:cubicBezTo>
                    <a:pt x="1" y="612"/>
                    <a:pt x="10" y="613"/>
                    <a:pt x="9" y="618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12" y="668"/>
                    <a:pt x="12" y="668"/>
                    <a:pt x="12" y="668"/>
                  </a:cubicBezTo>
                  <a:cubicBezTo>
                    <a:pt x="12" y="668"/>
                    <a:pt x="22" y="666"/>
                    <a:pt x="25" y="675"/>
                  </a:cubicBezTo>
                  <a:cubicBezTo>
                    <a:pt x="28" y="683"/>
                    <a:pt x="22" y="693"/>
                    <a:pt x="22" y="693"/>
                  </a:cubicBezTo>
                  <a:cubicBezTo>
                    <a:pt x="28" y="732"/>
                    <a:pt x="28" y="732"/>
                    <a:pt x="28" y="732"/>
                  </a:cubicBezTo>
                  <a:cubicBezTo>
                    <a:pt x="57" y="726"/>
                    <a:pt x="57" y="726"/>
                    <a:pt x="57" y="726"/>
                  </a:cubicBezTo>
                  <a:cubicBezTo>
                    <a:pt x="57" y="726"/>
                    <a:pt x="57" y="730"/>
                    <a:pt x="60" y="732"/>
                  </a:cubicBezTo>
                  <a:cubicBezTo>
                    <a:pt x="62" y="735"/>
                    <a:pt x="67" y="737"/>
                    <a:pt x="65" y="740"/>
                  </a:cubicBezTo>
                  <a:cubicBezTo>
                    <a:pt x="64" y="742"/>
                    <a:pt x="63" y="749"/>
                    <a:pt x="68" y="750"/>
                  </a:cubicBezTo>
                  <a:cubicBezTo>
                    <a:pt x="74" y="752"/>
                    <a:pt x="86" y="752"/>
                    <a:pt x="86" y="752"/>
                  </a:cubicBezTo>
                  <a:cubicBezTo>
                    <a:pt x="82" y="744"/>
                    <a:pt x="82" y="744"/>
                    <a:pt x="82" y="744"/>
                  </a:cubicBezTo>
                  <a:cubicBezTo>
                    <a:pt x="82" y="744"/>
                    <a:pt x="87" y="745"/>
                    <a:pt x="94" y="743"/>
                  </a:cubicBezTo>
                  <a:cubicBezTo>
                    <a:pt x="101" y="741"/>
                    <a:pt x="98" y="729"/>
                    <a:pt x="108" y="732"/>
                  </a:cubicBezTo>
                  <a:cubicBezTo>
                    <a:pt x="117" y="735"/>
                    <a:pt x="118" y="746"/>
                    <a:pt x="125" y="746"/>
                  </a:cubicBezTo>
                  <a:cubicBezTo>
                    <a:pt x="132" y="746"/>
                    <a:pt x="133" y="742"/>
                    <a:pt x="139" y="744"/>
                  </a:cubicBezTo>
                  <a:cubicBezTo>
                    <a:pt x="144" y="747"/>
                    <a:pt x="149" y="758"/>
                    <a:pt x="157" y="760"/>
                  </a:cubicBezTo>
                  <a:cubicBezTo>
                    <a:pt x="164" y="762"/>
                    <a:pt x="183" y="769"/>
                    <a:pt x="178" y="774"/>
                  </a:cubicBezTo>
                  <a:cubicBezTo>
                    <a:pt x="174" y="778"/>
                    <a:pt x="164" y="772"/>
                    <a:pt x="160" y="777"/>
                  </a:cubicBezTo>
                  <a:cubicBezTo>
                    <a:pt x="156" y="784"/>
                    <a:pt x="157" y="790"/>
                    <a:pt x="166" y="791"/>
                  </a:cubicBezTo>
                  <a:cubicBezTo>
                    <a:pt x="177" y="792"/>
                    <a:pt x="200" y="788"/>
                    <a:pt x="200" y="788"/>
                  </a:cubicBezTo>
                  <a:cubicBezTo>
                    <a:pt x="199" y="784"/>
                    <a:pt x="199" y="784"/>
                    <a:pt x="199" y="784"/>
                  </a:cubicBezTo>
                  <a:cubicBezTo>
                    <a:pt x="196" y="783"/>
                    <a:pt x="196" y="783"/>
                    <a:pt x="196" y="783"/>
                  </a:cubicBezTo>
                  <a:cubicBezTo>
                    <a:pt x="202" y="781"/>
                    <a:pt x="202" y="781"/>
                    <a:pt x="202" y="781"/>
                  </a:cubicBezTo>
                  <a:cubicBezTo>
                    <a:pt x="202" y="778"/>
                    <a:pt x="202" y="778"/>
                    <a:pt x="202" y="778"/>
                  </a:cubicBezTo>
                  <a:cubicBezTo>
                    <a:pt x="198" y="779"/>
                    <a:pt x="198" y="779"/>
                    <a:pt x="198" y="779"/>
                  </a:cubicBezTo>
                  <a:cubicBezTo>
                    <a:pt x="198" y="775"/>
                    <a:pt x="198" y="775"/>
                    <a:pt x="198" y="775"/>
                  </a:cubicBezTo>
                  <a:cubicBezTo>
                    <a:pt x="195" y="772"/>
                    <a:pt x="195" y="772"/>
                    <a:pt x="195" y="772"/>
                  </a:cubicBezTo>
                  <a:cubicBezTo>
                    <a:pt x="202" y="774"/>
                    <a:pt x="202" y="774"/>
                    <a:pt x="202" y="774"/>
                  </a:cubicBezTo>
                  <a:cubicBezTo>
                    <a:pt x="205" y="769"/>
                    <a:pt x="205" y="769"/>
                    <a:pt x="205" y="769"/>
                  </a:cubicBezTo>
                  <a:cubicBezTo>
                    <a:pt x="209" y="774"/>
                    <a:pt x="209" y="774"/>
                    <a:pt x="209" y="774"/>
                  </a:cubicBezTo>
                  <a:cubicBezTo>
                    <a:pt x="209" y="768"/>
                    <a:pt x="209" y="768"/>
                    <a:pt x="209" y="768"/>
                  </a:cubicBezTo>
                  <a:cubicBezTo>
                    <a:pt x="209" y="768"/>
                    <a:pt x="212" y="770"/>
                    <a:pt x="215" y="765"/>
                  </a:cubicBezTo>
                  <a:cubicBezTo>
                    <a:pt x="219" y="760"/>
                    <a:pt x="218" y="755"/>
                    <a:pt x="218" y="755"/>
                  </a:cubicBezTo>
                  <a:cubicBezTo>
                    <a:pt x="218" y="755"/>
                    <a:pt x="222" y="758"/>
                    <a:pt x="223" y="755"/>
                  </a:cubicBezTo>
                  <a:cubicBezTo>
                    <a:pt x="225" y="753"/>
                    <a:pt x="224" y="746"/>
                    <a:pt x="224" y="746"/>
                  </a:cubicBezTo>
                  <a:cubicBezTo>
                    <a:pt x="228" y="744"/>
                    <a:pt x="228" y="744"/>
                    <a:pt x="228" y="744"/>
                  </a:cubicBezTo>
                  <a:cubicBezTo>
                    <a:pt x="228" y="730"/>
                    <a:pt x="228" y="730"/>
                    <a:pt x="228" y="730"/>
                  </a:cubicBezTo>
                  <a:cubicBezTo>
                    <a:pt x="236" y="730"/>
                    <a:pt x="236" y="730"/>
                    <a:pt x="236" y="730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243" y="722"/>
                    <a:pt x="243" y="722"/>
                    <a:pt x="243" y="722"/>
                  </a:cubicBezTo>
                  <a:cubicBezTo>
                    <a:pt x="243" y="722"/>
                    <a:pt x="239" y="712"/>
                    <a:pt x="247" y="704"/>
                  </a:cubicBezTo>
                  <a:cubicBezTo>
                    <a:pt x="256" y="695"/>
                    <a:pt x="262" y="697"/>
                    <a:pt x="262" y="697"/>
                  </a:cubicBezTo>
                  <a:cubicBezTo>
                    <a:pt x="266" y="695"/>
                    <a:pt x="266" y="695"/>
                    <a:pt x="266" y="695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70" y="693"/>
                    <a:pt x="270" y="693"/>
                    <a:pt x="270" y="693"/>
                  </a:cubicBezTo>
                  <a:cubicBezTo>
                    <a:pt x="274" y="698"/>
                    <a:pt x="274" y="698"/>
                    <a:pt x="274" y="698"/>
                  </a:cubicBezTo>
                  <a:cubicBezTo>
                    <a:pt x="281" y="697"/>
                    <a:pt x="281" y="697"/>
                    <a:pt x="281" y="697"/>
                  </a:cubicBezTo>
                  <a:cubicBezTo>
                    <a:pt x="283" y="692"/>
                    <a:pt x="283" y="692"/>
                    <a:pt x="283" y="692"/>
                  </a:cubicBezTo>
                  <a:cubicBezTo>
                    <a:pt x="285" y="698"/>
                    <a:pt x="285" y="698"/>
                    <a:pt x="285" y="698"/>
                  </a:cubicBezTo>
                  <a:cubicBezTo>
                    <a:pt x="290" y="693"/>
                    <a:pt x="290" y="693"/>
                    <a:pt x="290" y="693"/>
                  </a:cubicBezTo>
                  <a:cubicBezTo>
                    <a:pt x="290" y="693"/>
                    <a:pt x="293" y="698"/>
                    <a:pt x="296" y="697"/>
                  </a:cubicBezTo>
                  <a:cubicBezTo>
                    <a:pt x="299" y="696"/>
                    <a:pt x="298" y="689"/>
                    <a:pt x="298" y="689"/>
                  </a:cubicBezTo>
                  <a:cubicBezTo>
                    <a:pt x="304" y="686"/>
                    <a:pt x="304" y="686"/>
                    <a:pt x="304" y="686"/>
                  </a:cubicBezTo>
                  <a:cubicBezTo>
                    <a:pt x="304" y="686"/>
                    <a:pt x="301" y="677"/>
                    <a:pt x="304" y="675"/>
                  </a:cubicBezTo>
                  <a:cubicBezTo>
                    <a:pt x="307" y="673"/>
                    <a:pt x="309" y="678"/>
                    <a:pt x="309" y="678"/>
                  </a:cubicBezTo>
                  <a:cubicBezTo>
                    <a:pt x="318" y="673"/>
                    <a:pt x="318" y="673"/>
                    <a:pt x="318" y="673"/>
                  </a:cubicBezTo>
                  <a:cubicBezTo>
                    <a:pt x="318" y="673"/>
                    <a:pt x="318" y="667"/>
                    <a:pt x="322" y="667"/>
                  </a:cubicBezTo>
                  <a:cubicBezTo>
                    <a:pt x="326" y="667"/>
                    <a:pt x="326" y="669"/>
                    <a:pt x="326" y="669"/>
                  </a:cubicBezTo>
                  <a:cubicBezTo>
                    <a:pt x="332" y="668"/>
                    <a:pt x="332" y="668"/>
                    <a:pt x="332" y="668"/>
                  </a:cubicBezTo>
                  <a:cubicBezTo>
                    <a:pt x="332" y="668"/>
                    <a:pt x="333" y="674"/>
                    <a:pt x="337" y="675"/>
                  </a:cubicBezTo>
                  <a:cubicBezTo>
                    <a:pt x="340" y="675"/>
                    <a:pt x="345" y="672"/>
                    <a:pt x="345" y="675"/>
                  </a:cubicBezTo>
                  <a:cubicBezTo>
                    <a:pt x="345" y="679"/>
                    <a:pt x="337" y="681"/>
                    <a:pt x="337" y="681"/>
                  </a:cubicBezTo>
                  <a:cubicBezTo>
                    <a:pt x="338" y="686"/>
                    <a:pt x="338" y="686"/>
                    <a:pt x="338" y="686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91"/>
                    <a:pt x="342" y="691"/>
                    <a:pt x="342" y="691"/>
                  </a:cubicBezTo>
                  <a:cubicBezTo>
                    <a:pt x="352" y="693"/>
                    <a:pt x="352" y="693"/>
                    <a:pt x="352" y="693"/>
                  </a:cubicBezTo>
                  <a:cubicBezTo>
                    <a:pt x="352" y="696"/>
                    <a:pt x="352" y="696"/>
                    <a:pt x="352" y="696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8" y="703"/>
                    <a:pt x="348" y="703"/>
                    <a:pt x="348" y="703"/>
                  </a:cubicBezTo>
                  <a:cubicBezTo>
                    <a:pt x="357" y="699"/>
                    <a:pt x="357" y="699"/>
                    <a:pt x="357" y="699"/>
                  </a:cubicBezTo>
                  <a:cubicBezTo>
                    <a:pt x="357" y="699"/>
                    <a:pt x="357" y="706"/>
                    <a:pt x="359" y="708"/>
                  </a:cubicBezTo>
                  <a:cubicBezTo>
                    <a:pt x="361" y="710"/>
                    <a:pt x="364" y="715"/>
                    <a:pt x="363" y="722"/>
                  </a:cubicBezTo>
                  <a:cubicBezTo>
                    <a:pt x="363" y="728"/>
                    <a:pt x="361" y="731"/>
                    <a:pt x="361" y="738"/>
                  </a:cubicBezTo>
                  <a:cubicBezTo>
                    <a:pt x="361" y="743"/>
                    <a:pt x="367" y="750"/>
                    <a:pt x="367" y="750"/>
                  </a:cubicBezTo>
                  <a:cubicBezTo>
                    <a:pt x="391" y="746"/>
                    <a:pt x="391" y="746"/>
                    <a:pt x="391" y="746"/>
                  </a:cubicBezTo>
                  <a:cubicBezTo>
                    <a:pt x="391" y="746"/>
                    <a:pt x="388" y="757"/>
                    <a:pt x="381" y="758"/>
                  </a:cubicBezTo>
                  <a:cubicBezTo>
                    <a:pt x="374" y="760"/>
                    <a:pt x="366" y="759"/>
                    <a:pt x="362" y="762"/>
                  </a:cubicBezTo>
                  <a:cubicBezTo>
                    <a:pt x="358" y="766"/>
                    <a:pt x="350" y="774"/>
                    <a:pt x="346" y="776"/>
                  </a:cubicBezTo>
                  <a:cubicBezTo>
                    <a:pt x="342" y="778"/>
                    <a:pt x="331" y="779"/>
                    <a:pt x="331" y="779"/>
                  </a:cubicBezTo>
                  <a:cubicBezTo>
                    <a:pt x="330" y="789"/>
                    <a:pt x="330" y="789"/>
                    <a:pt x="330" y="789"/>
                  </a:cubicBezTo>
                  <a:cubicBezTo>
                    <a:pt x="323" y="791"/>
                    <a:pt x="323" y="791"/>
                    <a:pt x="323" y="791"/>
                  </a:cubicBezTo>
                  <a:cubicBezTo>
                    <a:pt x="323" y="791"/>
                    <a:pt x="321" y="800"/>
                    <a:pt x="321" y="804"/>
                  </a:cubicBezTo>
                  <a:cubicBezTo>
                    <a:pt x="321" y="808"/>
                    <a:pt x="326" y="813"/>
                    <a:pt x="326" y="813"/>
                  </a:cubicBezTo>
                  <a:cubicBezTo>
                    <a:pt x="326" y="813"/>
                    <a:pt x="323" y="813"/>
                    <a:pt x="321" y="815"/>
                  </a:cubicBezTo>
                  <a:cubicBezTo>
                    <a:pt x="318" y="817"/>
                    <a:pt x="317" y="821"/>
                    <a:pt x="317" y="821"/>
                  </a:cubicBezTo>
                  <a:cubicBezTo>
                    <a:pt x="313" y="824"/>
                    <a:pt x="313" y="824"/>
                    <a:pt x="313" y="824"/>
                  </a:cubicBezTo>
                  <a:cubicBezTo>
                    <a:pt x="314" y="828"/>
                    <a:pt x="314" y="828"/>
                    <a:pt x="314" y="828"/>
                  </a:cubicBezTo>
                  <a:cubicBezTo>
                    <a:pt x="322" y="826"/>
                    <a:pt x="322" y="826"/>
                    <a:pt x="322" y="826"/>
                  </a:cubicBezTo>
                  <a:cubicBezTo>
                    <a:pt x="321" y="832"/>
                    <a:pt x="321" y="832"/>
                    <a:pt x="321" y="832"/>
                  </a:cubicBezTo>
                  <a:cubicBezTo>
                    <a:pt x="327" y="830"/>
                    <a:pt x="327" y="830"/>
                    <a:pt x="327" y="830"/>
                  </a:cubicBezTo>
                  <a:cubicBezTo>
                    <a:pt x="328" y="832"/>
                    <a:pt x="328" y="832"/>
                    <a:pt x="328" y="832"/>
                  </a:cubicBezTo>
                  <a:cubicBezTo>
                    <a:pt x="337" y="832"/>
                    <a:pt x="337" y="832"/>
                    <a:pt x="337" y="832"/>
                  </a:cubicBezTo>
                  <a:cubicBezTo>
                    <a:pt x="337" y="832"/>
                    <a:pt x="339" y="836"/>
                    <a:pt x="342" y="836"/>
                  </a:cubicBezTo>
                  <a:cubicBezTo>
                    <a:pt x="346" y="835"/>
                    <a:pt x="349" y="830"/>
                    <a:pt x="352" y="833"/>
                  </a:cubicBezTo>
                  <a:cubicBezTo>
                    <a:pt x="355" y="837"/>
                    <a:pt x="345" y="840"/>
                    <a:pt x="345" y="840"/>
                  </a:cubicBezTo>
                  <a:cubicBezTo>
                    <a:pt x="345" y="840"/>
                    <a:pt x="344" y="850"/>
                    <a:pt x="340" y="849"/>
                  </a:cubicBezTo>
                  <a:cubicBezTo>
                    <a:pt x="336" y="848"/>
                    <a:pt x="323" y="847"/>
                    <a:pt x="323" y="847"/>
                  </a:cubicBezTo>
                  <a:cubicBezTo>
                    <a:pt x="323" y="847"/>
                    <a:pt x="316" y="853"/>
                    <a:pt x="312" y="854"/>
                  </a:cubicBezTo>
                  <a:cubicBezTo>
                    <a:pt x="309" y="855"/>
                    <a:pt x="297" y="856"/>
                    <a:pt x="301" y="869"/>
                  </a:cubicBezTo>
                  <a:cubicBezTo>
                    <a:pt x="306" y="881"/>
                    <a:pt x="314" y="879"/>
                    <a:pt x="321" y="876"/>
                  </a:cubicBezTo>
                  <a:cubicBezTo>
                    <a:pt x="328" y="873"/>
                    <a:pt x="336" y="869"/>
                    <a:pt x="341" y="876"/>
                  </a:cubicBezTo>
                  <a:cubicBezTo>
                    <a:pt x="346" y="881"/>
                    <a:pt x="363" y="897"/>
                    <a:pt x="367" y="896"/>
                  </a:cubicBezTo>
                  <a:cubicBezTo>
                    <a:pt x="373" y="896"/>
                    <a:pt x="378" y="894"/>
                    <a:pt x="385" y="903"/>
                  </a:cubicBezTo>
                  <a:cubicBezTo>
                    <a:pt x="391" y="912"/>
                    <a:pt x="390" y="921"/>
                    <a:pt x="390" y="921"/>
                  </a:cubicBezTo>
                  <a:cubicBezTo>
                    <a:pt x="393" y="921"/>
                    <a:pt x="393" y="921"/>
                    <a:pt x="393" y="921"/>
                  </a:cubicBezTo>
                  <a:cubicBezTo>
                    <a:pt x="397" y="915"/>
                    <a:pt x="397" y="915"/>
                    <a:pt x="397" y="915"/>
                  </a:cubicBezTo>
                  <a:cubicBezTo>
                    <a:pt x="402" y="915"/>
                    <a:pt x="402" y="915"/>
                    <a:pt x="402" y="915"/>
                  </a:cubicBezTo>
                  <a:cubicBezTo>
                    <a:pt x="402" y="915"/>
                    <a:pt x="402" y="911"/>
                    <a:pt x="406" y="910"/>
                  </a:cubicBezTo>
                  <a:cubicBezTo>
                    <a:pt x="408" y="910"/>
                    <a:pt x="408" y="910"/>
                    <a:pt x="408" y="910"/>
                  </a:cubicBezTo>
                  <a:cubicBezTo>
                    <a:pt x="408" y="310"/>
                    <a:pt x="408" y="310"/>
                    <a:pt x="408" y="310"/>
                  </a:cubicBezTo>
                  <a:cubicBezTo>
                    <a:pt x="399" y="314"/>
                    <a:pt x="387" y="321"/>
                    <a:pt x="379" y="317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uss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025955" y="1419225"/>
              <a:ext cx="4416808" cy="3007225"/>
            </a:xfrm>
            <a:custGeom>
              <a:avLst/>
              <a:gdLst/>
              <a:ahLst/>
              <a:cxnLst>
                <a:cxn ang="0">
                  <a:pos x="1488" y="171"/>
                </a:cxn>
                <a:cxn ang="0">
                  <a:pos x="1498" y="124"/>
                </a:cxn>
                <a:cxn ang="0">
                  <a:pos x="1455" y="94"/>
                </a:cxn>
                <a:cxn ang="0">
                  <a:pos x="1505" y="40"/>
                </a:cxn>
                <a:cxn ang="0">
                  <a:pos x="236" y="29"/>
                </a:cxn>
                <a:cxn ang="0">
                  <a:pos x="258" y="176"/>
                </a:cxn>
                <a:cxn ang="0">
                  <a:pos x="231" y="243"/>
                </a:cxn>
                <a:cxn ang="0">
                  <a:pos x="269" y="266"/>
                </a:cxn>
                <a:cxn ang="0">
                  <a:pos x="245" y="302"/>
                </a:cxn>
                <a:cxn ang="0">
                  <a:pos x="232" y="359"/>
                </a:cxn>
                <a:cxn ang="0">
                  <a:pos x="242" y="440"/>
                </a:cxn>
                <a:cxn ang="0">
                  <a:pos x="272" y="483"/>
                </a:cxn>
                <a:cxn ang="0">
                  <a:pos x="291" y="527"/>
                </a:cxn>
                <a:cxn ang="0">
                  <a:pos x="402" y="538"/>
                </a:cxn>
                <a:cxn ang="0">
                  <a:pos x="466" y="641"/>
                </a:cxn>
                <a:cxn ang="0">
                  <a:pos x="461" y="682"/>
                </a:cxn>
                <a:cxn ang="0">
                  <a:pos x="526" y="719"/>
                </a:cxn>
                <a:cxn ang="0">
                  <a:pos x="592" y="744"/>
                </a:cxn>
                <a:cxn ang="0">
                  <a:pos x="648" y="767"/>
                </a:cxn>
                <a:cxn ang="0">
                  <a:pos x="721" y="786"/>
                </a:cxn>
                <a:cxn ang="0">
                  <a:pos x="782" y="778"/>
                </a:cxn>
                <a:cxn ang="0">
                  <a:pos x="845" y="778"/>
                </a:cxn>
                <a:cxn ang="0">
                  <a:pos x="885" y="828"/>
                </a:cxn>
                <a:cxn ang="0">
                  <a:pos x="861" y="913"/>
                </a:cxn>
                <a:cxn ang="0">
                  <a:pos x="893" y="940"/>
                </a:cxn>
                <a:cxn ang="0">
                  <a:pos x="843" y="992"/>
                </a:cxn>
                <a:cxn ang="0">
                  <a:pos x="862" y="1057"/>
                </a:cxn>
                <a:cxn ang="0">
                  <a:pos x="851" y="1097"/>
                </a:cxn>
                <a:cxn ang="0">
                  <a:pos x="926" y="1125"/>
                </a:cxn>
                <a:cxn ang="0">
                  <a:pos x="1024" y="1154"/>
                </a:cxn>
                <a:cxn ang="0">
                  <a:pos x="1143" y="1118"/>
                </a:cxn>
                <a:cxn ang="0">
                  <a:pos x="1259" y="1103"/>
                </a:cxn>
                <a:cxn ang="0">
                  <a:pos x="1367" y="1105"/>
                </a:cxn>
                <a:cxn ang="0">
                  <a:pos x="1445" y="1060"/>
                </a:cxn>
                <a:cxn ang="0">
                  <a:pos x="1341" y="977"/>
                </a:cxn>
                <a:cxn ang="0">
                  <a:pos x="1308" y="960"/>
                </a:cxn>
                <a:cxn ang="0">
                  <a:pos x="1286" y="870"/>
                </a:cxn>
                <a:cxn ang="0">
                  <a:pos x="1322" y="838"/>
                </a:cxn>
                <a:cxn ang="0">
                  <a:pos x="1331" y="813"/>
                </a:cxn>
                <a:cxn ang="0">
                  <a:pos x="1249" y="746"/>
                </a:cxn>
                <a:cxn ang="0">
                  <a:pos x="1146" y="693"/>
                </a:cxn>
                <a:cxn ang="0">
                  <a:pos x="1185" y="585"/>
                </a:cxn>
                <a:cxn ang="0">
                  <a:pos x="1183" y="508"/>
                </a:cxn>
                <a:cxn ang="0">
                  <a:pos x="1228" y="456"/>
                </a:cxn>
                <a:cxn ang="0">
                  <a:pos x="1306" y="408"/>
                </a:cxn>
                <a:cxn ang="0">
                  <a:pos x="1358" y="405"/>
                </a:cxn>
                <a:cxn ang="0">
                  <a:pos x="1430" y="352"/>
                </a:cxn>
                <a:cxn ang="0">
                  <a:pos x="1532" y="310"/>
                </a:cxn>
                <a:cxn ang="0">
                  <a:pos x="324" y="264"/>
                </a:cxn>
                <a:cxn ang="0">
                  <a:pos x="286" y="156"/>
                </a:cxn>
                <a:cxn ang="0">
                  <a:pos x="321" y="175"/>
                </a:cxn>
                <a:cxn ang="0">
                  <a:pos x="425" y="131"/>
                </a:cxn>
                <a:cxn ang="0">
                  <a:pos x="375" y="84"/>
                </a:cxn>
                <a:cxn ang="0">
                  <a:pos x="402" y="87"/>
                </a:cxn>
                <a:cxn ang="0">
                  <a:pos x="376" y="52"/>
                </a:cxn>
                <a:cxn ang="0">
                  <a:pos x="464" y="146"/>
                </a:cxn>
                <a:cxn ang="0">
                  <a:pos x="51" y="628"/>
                </a:cxn>
                <a:cxn ang="0">
                  <a:pos x="41" y="627"/>
                </a:cxn>
                <a:cxn ang="0">
                  <a:pos x="3" y="676"/>
                </a:cxn>
                <a:cxn ang="0">
                  <a:pos x="3" y="687"/>
                </a:cxn>
              </a:cxnLst>
              <a:rect l="0" t="0" r="r" b="b"/>
              <a:pathLst>
                <a:path w="1532" h="1155">
                  <a:moveTo>
                    <a:pt x="1522" y="230"/>
                  </a:moveTo>
                  <a:cubicBezTo>
                    <a:pt x="1522" y="230"/>
                    <a:pt x="1526" y="226"/>
                    <a:pt x="1522" y="222"/>
                  </a:cubicBezTo>
                  <a:cubicBezTo>
                    <a:pt x="1520" y="219"/>
                    <a:pt x="1504" y="229"/>
                    <a:pt x="1504" y="229"/>
                  </a:cubicBezTo>
                  <a:cubicBezTo>
                    <a:pt x="1501" y="224"/>
                    <a:pt x="1501" y="224"/>
                    <a:pt x="1501" y="224"/>
                  </a:cubicBezTo>
                  <a:cubicBezTo>
                    <a:pt x="1509" y="201"/>
                    <a:pt x="1509" y="201"/>
                    <a:pt x="1509" y="201"/>
                  </a:cubicBezTo>
                  <a:cubicBezTo>
                    <a:pt x="1515" y="199"/>
                    <a:pt x="1515" y="199"/>
                    <a:pt x="1515" y="199"/>
                  </a:cubicBezTo>
                  <a:cubicBezTo>
                    <a:pt x="1517" y="177"/>
                    <a:pt x="1517" y="177"/>
                    <a:pt x="1517" y="177"/>
                  </a:cubicBezTo>
                  <a:cubicBezTo>
                    <a:pt x="1507" y="174"/>
                    <a:pt x="1507" y="174"/>
                    <a:pt x="1507" y="174"/>
                  </a:cubicBezTo>
                  <a:cubicBezTo>
                    <a:pt x="1502" y="176"/>
                    <a:pt x="1502" y="176"/>
                    <a:pt x="1502" y="176"/>
                  </a:cubicBezTo>
                  <a:cubicBezTo>
                    <a:pt x="1488" y="171"/>
                    <a:pt x="1488" y="171"/>
                    <a:pt x="1488" y="171"/>
                  </a:cubicBezTo>
                  <a:cubicBezTo>
                    <a:pt x="1488" y="171"/>
                    <a:pt x="1491" y="154"/>
                    <a:pt x="1491" y="152"/>
                  </a:cubicBezTo>
                  <a:cubicBezTo>
                    <a:pt x="1491" y="151"/>
                    <a:pt x="1485" y="149"/>
                    <a:pt x="1485" y="149"/>
                  </a:cubicBezTo>
                  <a:cubicBezTo>
                    <a:pt x="1496" y="141"/>
                    <a:pt x="1496" y="141"/>
                    <a:pt x="1496" y="141"/>
                  </a:cubicBezTo>
                  <a:cubicBezTo>
                    <a:pt x="1501" y="136"/>
                    <a:pt x="1501" y="136"/>
                    <a:pt x="1501" y="136"/>
                  </a:cubicBezTo>
                  <a:cubicBezTo>
                    <a:pt x="1510" y="135"/>
                    <a:pt x="1510" y="135"/>
                    <a:pt x="1510" y="135"/>
                  </a:cubicBezTo>
                  <a:cubicBezTo>
                    <a:pt x="1510" y="135"/>
                    <a:pt x="1516" y="126"/>
                    <a:pt x="1520" y="124"/>
                  </a:cubicBezTo>
                  <a:cubicBezTo>
                    <a:pt x="1524" y="122"/>
                    <a:pt x="1522" y="119"/>
                    <a:pt x="1517" y="115"/>
                  </a:cubicBezTo>
                  <a:cubicBezTo>
                    <a:pt x="1513" y="111"/>
                    <a:pt x="1511" y="117"/>
                    <a:pt x="1506" y="119"/>
                  </a:cubicBezTo>
                  <a:cubicBezTo>
                    <a:pt x="1503" y="120"/>
                    <a:pt x="1497" y="120"/>
                    <a:pt x="1497" y="120"/>
                  </a:cubicBezTo>
                  <a:cubicBezTo>
                    <a:pt x="1498" y="124"/>
                    <a:pt x="1498" y="124"/>
                    <a:pt x="1498" y="124"/>
                  </a:cubicBezTo>
                  <a:cubicBezTo>
                    <a:pt x="1482" y="129"/>
                    <a:pt x="1482" y="129"/>
                    <a:pt x="1482" y="129"/>
                  </a:cubicBezTo>
                  <a:cubicBezTo>
                    <a:pt x="1478" y="116"/>
                    <a:pt x="1478" y="116"/>
                    <a:pt x="1478" y="116"/>
                  </a:cubicBezTo>
                  <a:cubicBezTo>
                    <a:pt x="1478" y="116"/>
                    <a:pt x="1488" y="111"/>
                    <a:pt x="1483" y="108"/>
                  </a:cubicBezTo>
                  <a:cubicBezTo>
                    <a:pt x="1478" y="104"/>
                    <a:pt x="1472" y="116"/>
                    <a:pt x="1472" y="116"/>
                  </a:cubicBezTo>
                  <a:cubicBezTo>
                    <a:pt x="1466" y="115"/>
                    <a:pt x="1466" y="115"/>
                    <a:pt x="1466" y="115"/>
                  </a:cubicBezTo>
                  <a:cubicBezTo>
                    <a:pt x="1457" y="119"/>
                    <a:pt x="1457" y="119"/>
                    <a:pt x="1457" y="119"/>
                  </a:cubicBezTo>
                  <a:cubicBezTo>
                    <a:pt x="1460" y="113"/>
                    <a:pt x="1460" y="113"/>
                    <a:pt x="1460" y="113"/>
                  </a:cubicBezTo>
                  <a:cubicBezTo>
                    <a:pt x="1458" y="101"/>
                    <a:pt x="1458" y="101"/>
                    <a:pt x="1458" y="101"/>
                  </a:cubicBezTo>
                  <a:cubicBezTo>
                    <a:pt x="1446" y="103"/>
                    <a:pt x="1446" y="103"/>
                    <a:pt x="1446" y="103"/>
                  </a:cubicBezTo>
                  <a:cubicBezTo>
                    <a:pt x="1455" y="94"/>
                    <a:pt x="1455" y="94"/>
                    <a:pt x="1455" y="94"/>
                  </a:cubicBezTo>
                  <a:cubicBezTo>
                    <a:pt x="1451" y="92"/>
                    <a:pt x="1451" y="92"/>
                    <a:pt x="1451" y="92"/>
                  </a:cubicBezTo>
                  <a:cubicBezTo>
                    <a:pt x="1452" y="84"/>
                    <a:pt x="1452" y="84"/>
                    <a:pt x="1452" y="84"/>
                  </a:cubicBezTo>
                  <a:cubicBezTo>
                    <a:pt x="1465" y="84"/>
                    <a:pt x="1465" y="84"/>
                    <a:pt x="1465" y="84"/>
                  </a:cubicBezTo>
                  <a:cubicBezTo>
                    <a:pt x="1467" y="78"/>
                    <a:pt x="1467" y="78"/>
                    <a:pt x="1467" y="78"/>
                  </a:cubicBezTo>
                  <a:cubicBezTo>
                    <a:pt x="1476" y="80"/>
                    <a:pt x="1476" y="80"/>
                    <a:pt x="1476" y="80"/>
                  </a:cubicBezTo>
                  <a:cubicBezTo>
                    <a:pt x="1478" y="73"/>
                    <a:pt x="1478" y="73"/>
                    <a:pt x="1478" y="73"/>
                  </a:cubicBezTo>
                  <a:cubicBezTo>
                    <a:pt x="1486" y="61"/>
                    <a:pt x="1486" y="61"/>
                    <a:pt x="1486" y="61"/>
                  </a:cubicBezTo>
                  <a:cubicBezTo>
                    <a:pt x="1486" y="61"/>
                    <a:pt x="1489" y="70"/>
                    <a:pt x="1495" y="67"/>
                  </a:cubicBezTo>
                  <a:cubicBezTo>
                    <a:pt x="1500" y="65"/>
                    <a:pt x="1490" y="53"/>
                    <a:pt x="1490" y="53"/>
                  </a:cubicBezTo>
                  <a:cubicBezTo>
                    <a:pt x="1505" y="40"/>
                    <a:pt x="1505" y="40"/>
                    <a:pt x="1505" y="40"/>
                  </a:cubicBezTo>
                  <a:cubicBezTo>
                    <a:pt x="1501" y="33"/>
                    <a:pt x="1501" y="33"/>
                    <a:pt x="1501" y="33"/>
                  </a:cubicBezTo>
                  <a:cubicBezTo>
                    <a:pt x="1509" y="30"/>
                    <a:pt x="1509" y="30"/>
                    <a:pt x="1509" y="30"/>
                  </a:cubicBezTo>
                  <a:cubicBezTo>
                    <a:pt x="1515" y="18"/>
                    <a:pt x="1515" y="18"/>
                    <a:pt x="1515" y="18"/>
                  </a:cubicBezTo>
                  <a:cubicBezTo>
                    <a:pt x="1515" y="18"/>
                    <a:pt x="1521" y="18"/>
                    <a:pt x="1522" y="15"/>
                  </a:cubicBezTo>
                  <a:cubicBezTo>
                    <a:pt x="1524" y="12"/>
                    <a:pt x="1519" y="9"/>
                    <a:pt x="1519" y="9"/>
                  </a:cubicBezTo>
                  <a:cubicBezTo>
                    <a:pt x="1525" y="0"/>
                    <a:pt x="1525" y="0"/>
                    <a:pt x="152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6" y="1"/>
                    <a:pt x="236" y="1"/>
                    <a:pt x="236" y="1"/>
                  </a:cubicBezTo>
                  <a:cubicBezTo>
                    <a:pt x="240" y="10"/>
                    <a:pt x="235" y="25"/>
                    <a:pt x="235" y="25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8" y="67"/>
                    <a:pt x="290" y="67"/>
                    <a:pt x="291" y="73"/>
                  </a:cubicBezTo>
                  <a:cubicBezTo>
                    <a:pt x="291" y="79"/>
                    <a:pt x="289" y="103"/>
                    <a:pt x="287" y="107"/>
                  </a:cubicBezTo>
                  <a:cubicBezTo>
                    <a:pt x="284" y="115"/>
                    <a:pt x="284" y="115"/>
                    <a:pt x="284" y="115"/>
                  </a:cubicBezTo>
                  <a:cubicBezTo>
                    <a:pt x="284" y="115"/>
                    <a:pt x="275" y="128"/>
                    <a:pt x="272" y="140"/>
                  </a:cubicBezTo>
                  <a:cubicBezTo>
                    <a:pt x="269" y="151"/>
                    <a:pt x="261" y="171"/>
                    <a:pt x="258" y="176"/>
                  </a:cubicBezTo>
                  <a:cubicBezTo>
                    <a:pt x="255" y="182"/>
                    <a:pt x="250" y="195"/>
                    <a:pt x="250" y="195"/>
                  </a:cubicBezTo>
                  <a:cubicBezTo>
                    <a:pt x="237" y="209"/>
                    <a:pt x="237" y="209"/>
                    <a:pt x="237" y="209"/>
                  </a:cubicBezTo>
                  <a:cubicBezTo>
                    <a:pt x="236" y="218"/>
                    <a:pt x="236" y="218"/>
                    <a:pt x="236" y="218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3"/>
                    <a:pt x="213" y="253"/>
                    <a:pt x="213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35" y="239"/>
                    <a:pt x="236" y="234"/>
                    <a:pt x="238" y="235"/>
                  </a:cubicBezTo>
                  <a:cubicBezTo>
                    <a:pt x="241" y="236"/>
                    <a:pt x="239" y="239"/>
                    <a:pt x="239" y="239"/>
                  </a:cubicBezTo>
                  <a:cubicBezTo>
                    <a:pt x="242" y="253"/>
                    <a:pt x="242" y="253"/>
                    <a:pt x="242" y="253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60" y="269"/>
                    <a:pt x="269" y="266"/>
                  </a:cubicBezTo>
                  <a:cubicBezTo>
                    <a:pt x="276" y="262"/>
                    <a:pt x="281" y="257"/>
                    <a:pt x="286" y="261"/>
                  </a:cubicBezTo>
                  <a:cubicBezTo>
                    <a:pt x="291" y="265"/>
                    <a:pt x="292" y="269"/>
                    <a:pt x="292" y="269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299" y="278"/>
                    <a:pt x="299" y="278"/>
                    <a:pt x="299" y="278"/>
                  </a:cubicBezTo>
                  <a:cubicBezTo>
                    <a:pt x="267" y="275"/>
                    <a:pt x="267" y="275"/>
                    <a:pt x="267" y="275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61" y="281"/>
                    <a:pt x="270" y="287"/>
                    <a:pt x="262" y="290"/>
                  </a:cubicBezTo>
                  <a:cubicBezTo>
                    <a:pt x="255" y="294"/>
                    <a:pt x="249" y="290"/>
                    <a:pt x="249" y="290"/>
                  </a:cubicBezTo>
                  <a:cubicBezTo>
                    <a:pt x="243" y="294"/>
                    <a:pt x="243" y="294"/>
                    <a:pt x="243" y="294"/>
                  </a:cubicBezTo>
                  <a:cubicBezTo>
                    <a:pt x="243" y="294"/>
                    <a:pt x="251" y="300"/>
                    <a:pt x="245" y="302"/>
                  </a:cubicBezTo>
                  <a:cubicBezTo>
                    <a:pt x="240" y="303"/>
                    <a:pt x="236" y="296"/>
                    <a:pt x="236" y="296"/>
                  </a:cubicBezTo>
                  <a:cubicBezTo>
                    <a:pt x="234" y="299"/>
                    <a:pt x="234" y="299"/>
                    <a:pt x="234" y="299"/>
                  </a:cubicBezTo>
                  <a:cubicBezTo>
                    <a:pt x="234" y="304"/>
                    <a:pt x="234" y="304"/>
                    <a:pt x="234" y="304"/>
                  </a:cubicBezTo>
                  <a:cubicBezTo>
                    <a:pt x="239" y="310"/>
                    <a:pt x="239" y="310"/>
                    <a:pt x="239" y="310"/>
                  </a:cubicBezTo>
                  <a:cubicBezTo>
                    <a:pt x="238" y="317"/>
                    <a:pt x="238" y="317"/>
                    <a:pt x="238" y="317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4" y="322"/>
                    <a:pt x="238" y="326"/>
                    <a:pt x="238" y="328"/>
                  </a:cubicBezTo>
                  <a:cubicBezTo>
                    <a:pt x="238" y="329"/>
                    <a:pt x="240" y="331"/>
                    <a:pt x="240" y="331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37" y="347"/>
                    <a:pt x="233" y="357"/>
                    <a:pt x="232" y="359"/>
                  </a:cubicBezTo>
                  <a:cubicBezTo>
                    <a:pt x="229" y="361"/>
                    <a:pt x="226" y="364"/>
                    <a:pt x="226" y="364"/>
                  </a:cubicBezTo>
                  <a:cubicBezTo>
                    <a:pt x="226" y="364"/>
                    <a:pt x="232" y="376"/>
                    <a:pt x="235" y="382"/>
                  </a:cubicBezTo>
                  <a:cubicBezTo>
                    <a:pt x="238" y="389"/>
                    <a:pt x="239" y="399"/>
                    <a:pt x="239" y="399"/>
                  </a:cubicBezTo>
                  <a:cubicBezTo>
                    <a:pt x="239" y="399"/>
                    <a:pt x="244" y="403"/>
                    <a:pt x="244" y="406"/>
                  </a:cubicBezTo>
                  <a:cubicBezTo>
                    <a:pt x="245" y="410"/>
                    <a:pt x="245" y="413"/>
                    <a:pt x="245" y="413"/>
                  </a:cubicBezTo>
                  <a:cubicBezTo>
                    <a:pt x="245" y="413"/>
                    <a:pt x="255" y="419"/>
                    <a:pt x="255" y="421"/>
                  </a:cubicBezTo>
                  <a:cubicBezTo>
                    <a:pt x="254" y="423"/>
                    <a:pt x="245" y="425"/>
                    <a:pt x="245" y="425"/>
                  </a:cubicBezTo>
                  <a:cubicBezTo>
                    <a:pt x="245" y="425"/>
                    <a:pt x="248" y="429"/>
                    <a:pt x="248" y="431"/>
                  </a:cubicBezTo>
                  <a:cubicBezTo>
                    <a:pt x="246" y="434"/>
                    <a:pt x="243" y="434"/>
                    <a:pt x="243" y="434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246" y="443"/>
                    <a:pt x="250" y="443"/>
                    <a:pt x="250" y="443"/>
                  </a:cubicBezTo>
                  <a:cubicBezTo>
                    <a:pt x="252" y="450"/>
                    <a:pt x="252" y="450"/>
                    <a:pt x="252" y="450"/>
                  </a:cubicBezTo>
                  <a:cubicBezTo>
                    <a:pt x="252" y="450"/>
                    <a:pt x="259" y="451"/>
                    <a:pt x="261" y="452"/>
                  </a:cubicBezTo>
                  <a:cubicBezTo>
                    <a:pt x="264" y="453"/>
                    <a:pt x="267" y="456"/>
                    <a:pt x="267" y="456"/>
                  </a:cubicBezTo>
                  <a:cubicBezTo>
                    <a:pt x="267" y="467"/>
                    <a:pt x="267" y="467"/>
                    <a:pt x="267" y="467"/>
                  </a:cubicBezTo>
                  <a:cubicBezTo>
                    <a:pt x="264" y="471"/>
                    <a:pt x="264" y="471"/>
                    <a:pt x="264" y="471"/>
                  </a:cubicBezTo>
                  <a:cubicBezTo>
                    <a:pt x="266" y="475"/>
                    <a:pt x="266" y="475"/>
                    <a:pt x="266" y="475"/>
                  </a:cubicBezTo>
                  <a:cubicBezTo>
                    <a:pt x="264" y="486"/>
                    <a:pt x="264" y="486"/>
                    <a:pt x="264" y="486"/>
                  </a:cubicBezTo>
                  <a:cubicBezTo>
                    <a:pt x="264" y="486"/>
                    <a:pt x="269" y="483"/>
                    <a:pt x="272" y="483"/>
                  </a:cubicBezTo>
                  <a:cubicBezTo>
                    <a:pt x="274" y="483"/>
                    <a:pt x="276" y="486"/>
                    <a:pt x="276" y="486"/>
                  </a:cubicBezTo>
                  <a:cubicBezTo>
                    <a:pt x="274" y="491"/>
                    <a:pt x="274" y="491"/>
                    <a:pt x="274" y="491"/>
                  </a:cubicBezTo>
                  <a:cubicBezTo>
                    <a:pt x="282" y="493"/>
                    <a:pt x="282" y="493"/>
                    <a:pt x="282" y="493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86" y="499"/>
                    <a:pt x="286" y="499"/>
                    <a:pt x="286" y="499"/>
                  </a:cubicBezTo>
                  <a:cubicBezTo>
                    <a:pt x="289" y="508"/>
                    <a:pt x="289" y="508"/>
                    <a:pt x="289" y="508"/>
                  </a:cubicBezTo>
                  <a:cubicBezTo>
                    <a:pt x="291" y="514"/>
                    <a:pt x="291" y="514"/>
                    <a:pt x="291" y="514"/>
                  </a:cubicBezTo>
                  <a:cubicBezTo>
                    <a:pt x="293" y="515"/>
                    <a:pt x="293" y="515"/>
                    <a:pt x="293" y="515"/>
                  </a:cubicBezTo>
                  <a:cubicBezTo>
                    <a:pt x="293" y="515"/>
                    <a:pt x="294" y="522"/>
                    <a:pt x="292" y="526"/>
                  </a:cubicBezTo>
                  <a:cubicBezTo>
                    <a:pt x="291" y="526"/>
                    <a:pt x="291" y="526"/>
                    <a:pt x="291" y="527"/>
                  </a:cubicBezTo>
                  <a:cubicBezTo>
                    <a:pt x="293" y="527"/>
                    <a:pt x="295" y="529"/>
                    <a:pt x="298" y="529"/>
                  </a:cubicBezTo>
                  <a:cubicBezTo>
                    <a:pt x="301" y="529"/>
                    <a:pt x="307" y="524"/>
                    <a:pt x="313" y="525"/>
                  </a:cubicBezTo>
                  <a:cubicBezTo>
                    <a:pt x="318" y="526"/>
                    <a:pt x="310" y="534"/>
                    <a:pt x="317" y="535"/>
                  </a:cubicBezTo>
                  <a:cubicBezTo>
                    <a:pt x="322" y="536"/>
                    <a:pt x="321" y="530"/>
                    <a:pt x="323" y="529"/>
                  </a:cubicBezTo>
                  <a:cubicBezTo>
                    <a:pt x="324" y="526"/>
                    <a:pt x="338" y="524"/>
                    <a:pt x="343" y="529"/>
                  </a:cubicBezTo>
                  <a:cubicBezTo>
                    <a:pt x="349" y="533"/>
                    <a:pt x="337" y="542"/>
                    <a:pt x="348" y="544"/>
                  </a:cubicBezTo>
                  <a:cubicBezTo>
                    <a:pt x="357" y="544"/>
                    <a:pt x="351" y="536"/>
                    <a:pt x="351" y="536"/>
                  </a:cubicBezTo>
                  <a:cubicBezTo>
                    <a:pt x="351" y="536"/>
                    <a:pt x="357" y="534"/>
                    <a:pt x="365" y="531"/>
                  </a:cubicBezTo>
                  <a:cubicBezTo>
                    <a:pt x="371" y="527"/>
                    <a:pt x="379" y="527"/>
                    <a:pt x="384" y="532"/>
                  </a:cubicBezTo>
                  <a:cubicBezTo>
                    <a:pt x="390" y="535"/>
                    <a:pt x="396" y="532"/>
                    <a:pt x="402" y="538"/>
                  </a:cubicBezTo>
                  <a:cubicBezTo>
                    <a:pt x="409" y="545"/>
                    <a:pt x="401" y="554"/>
                    <a:pt x="401" y="554"/>
                  </a:cubicBezTo>
                  <a:cubicBezTo>
                    <a:pt x="413" y="570"/>
                    <a:pt x="413" y="570"/>
                    <a:pt x="413" y="570"/>
                  </a:cubicBezTo>
                  <a:cubicBezTo>
                    <a:pt x="411" y="588"/>
                    <a:pt x="411" y="588"/>
                    <a:pt x="411" y="588"/>
                  </a:cubicBezTo>
                  <a:cubicBezTo>
                    <a:pt x="411" y="588"/>
                    <a:pt x="422" y="590"/>
                    <a:pt x="429" y="594"/>
                  </a:cubicBezTo>
                  <a:cubicBezTo>
                    <a:pt x="435" y="597"/>
                    <a:pt x="426" y="604"/>
                    <a:pt x="426" y="604"/>
                  </a:cubicBezTo>
                  <a:cubicBezTo>
                    <a:pt x="434" y="606"/>
                    <a:pt x="434" y="606"/>
                    <a:pt x="434" y="606"/>
                  </a:cubicBezTo>
                  <a:cubicBezTo>
                    <a:pt x="434" y="606"/>
                    <a:pt x="435" y="611"/>
                    <a:pt x="437" y="615"/>
                  </a:cubicBezTo>
                  <a:cubicBezTo>
                    <a:pt x="438" y="619"/>
                    <a:pt x="456" y="620"/>
                    <a:pt x="456" y="620"/>
                  </a:cubicBezTo>
                  <a:cubicBezTo>
                    <a:pt x="456" y="620"/>
                    <a:pt x="462" y="621"/>
                    <a:pt x="465" y="625"/>
                  </a:cubicBezTo>
                  <a:cubicBezTo>
                    <a:pt x="468" y="628"/>
                    <a:pt x="466" y="641"/>
                    <a:pt x="466" y="641"/>
                  </a:cubicBezTo>
                  <a:cubicBezTo>
                    <a:pt x="479" y="637"/>
                    <a:pt x="479" y="637"/>
                    <a:pt x="479" y="637"/>
                  </a:cubicBezTo>
                  <a:cubicBezTo>
                    <a:pt x="495" y="639"/>
                    <a:pt x="495" y="639"/>
                    <a:pt x="495" y="639"/>
                  </a:cubicBezTo>
                  <a:cubicBezTo>
                    <a:pt x="490" y="646"/>
                    <a:pt x="490" y="646"/>
                    <a:pt x="490" y="646"/>
                  </a:cubicBezTo>
                  <a:cubicBezTo>
                    <a:pt x="510" y="655"/>
                    <a:pt x="510" y="655"/>
                    <a:pt x="510" y="655"/>
                  </a:cubicBezTo>
                  <a:cubicBezTo>
                    <a:pt x="511" y="660"/>
                    <a:pt x="511" y="660"/>
                    <a:pt x="511" y="660"/>
                  </a:cubicBezTo>
                  <a:cubicBezTo>
                    <a:pt x="500" y="664"/>
                    <a:pt x="500" y="664"/>
                    <a:pt x="500" y="664"/>
                  </a:cubicBezTo>
                  <a:cubicBezTo>
                    <a:pt x="502" y="669"/>
                    <a:pt x="502" y="669"/>
                    <a:pt x="502" y="669"/>
                  </a:cubicBezTo>
                  <a:cubicBezTo>
                    <a:pt x="502" y="669"/>
                    <a:pt x="499" y="677"/>
                    <a:pt x="490" y="681"/>
                  </a:cubicBezTo>
                  <a:cubicBezTo>
                    <a:pt x="481" y="687"/>
                    <a:pt x="472" y="679"/>
                    <a:pt x="472" y="679"/>
                  </a:cubicBezTo>
                  <a:cubicBezTo>
                    <a:pt x="461" y="682"/>
                    <a:pt x="461" y="682"/>
                    <a:pt x="461" y="682"/>
                  </a:cubicBezTo>
                  <a:cubicBezTo>
                    <a:pt x="462" y="690"/>
                    <a:pt x="462" y="690"/>
                    <a:pt x="462" y="690"/>
                  </a:cubicBezTo>
                  <a:cubicBezTo>
                    <a:pt x="459" y="697"/>
                    <a:pt x="459" y="697"/>
                    <a:pt x="459" y="697"/>
                  </a:cubicBezTo>
                  <a:cubicBezTo>
                    <a:pt x="459" y="697"/>
                    <a:pt x="467" y="699"/>
                    <a:pt x="472" y="704"/>
                  </a:cubicBezTo>
                  <a:cubicBezTo>
                    <a:pt x="479" y="709"/>
                    <a:pt x="477" y="715"/>
                    <a:pt x="477" y="715"/>
                  </a:cubicBezTo>
                  <a:cubicBezTo>
                    <a:pt x="477" y="715"/>
                    <a:pt x="479" y="716"/>
                    <a:pt x="481" y="720"/>
                  </a:cubicBezTo>
                  <a:cubicBezTo>
                    <a:pt x="484" y="724"/>
                    <a:pt x="485" y="736"/>
                    <a:pt x="485" y="736"/>
                  </a:cubicBezTo>
                  <a:cubicBezTo>
                    <a:pt x="489" y="739"/>
                    <a:pt x="489" y="739"/>
                    <a:pt x="489" y="739"/>
                  </a:cubicBezTo>
                  <a:cubicBezTo>
                    <a:pt x="493" y="739"/>
                    <a:pt x="500" y="740"/>
                    <a:pt x="503" y="737"/>
                  </a:cubicBezTo>
                  <a:cubicBezTo>
                    <a:pt x="508" y="734"/>
                    <a:pt x="507" y="719"/>
                    <a:pt x="507" y="719"/>
                  </a:cubicBezTo>
                  <a:cubicBezTo>
                    <a:pt x="526" y="719"/>
                    <a:pt x="526" y="719"/>
                    <a:pt x="526" y="719"/>
                  </a:cubicBezTo>
                  <a:cubicBezTo>
                    <a:pt x="529" y="719"/>
                    <a:pt x="529" y="719"/>
                    <a:pt x="529" y="719"/>
                  </a:cubicBezTo>
                  <a:cubicBezTo>
                    <a:pt x="533" y="718"/>
                    <a:pt x="539" y="706"/>
                    <a:pt x="539" y="706"/>
                  </a:cubicBezTo>
                  <a:cubicBezTo>
                    <a:pt x="552" y="706"/>
                    <a:pt x="552" y="706"/>
                    <a:pt x="552" y="706"/>
                  </a:cubicBezTo>
                  <a:cubicBezTo>
                    <a:pt x="552" y="706"/>
                    <a:pt x="552" y="700"/>
                    <a:pt x="560" y="699"/>
                  </a:cubicBezTo>
                  <a:cubicBezTo>
                    <a:pt x="568" y="699"/>
                    <a:pt x="567" y="705"/>
                    <a:pt x="567" y="705"/>
                  </a:cubicBezTo>
                  <a:cubicBezTo>
                    <a:pt x="576" y="706"/>
                    <a:pt x="576" y="706"/>
                    <a:pt x="576" y="706"/>
                  </a:cubicBezTo>
                  <a:cubicBezTo>
                    <a:pt x="576" y="706"/>
                    <a:pt x="576" y="713"/>
                    <a:pt x="580" y="719"/>
                  </a:cubicBezTo>
                  <a:cubicBezTo>
                    <a:pt x="584" y="724"/>
                    <a:pt x="596" y="725"/>
                    <a:pt x="599" y="729"/>
                  </a:cubicBezTo>
                  <a:cubicBezTo>
                    <a:pt x="602" y="735"/>
                    <a:pt x="584" y="739"/>
                    <a:pt x="584" y="739"/>
                  </a:cubicBezTo>
                  <a:cubicBezTo>
                    <a:pt x="584" y="739"/>
                    <a:pt x="587" y="740"/>
                    <a:pt x="592" y="744"/>
                  </a:cubicBezTo>
                  <a:cubicBezTo>
                    <a:pt x="597" y="747"/>
                    <a:pt x="595" y="755"/>
                    <a:pt x="595" y="755"/>
                  </a:cubicBezTo>
                  <a:cubicBezTo>
                    <a:pt x="600" y="755"/>
                    <a:pt x="600" y="755"/>
                    <a:pt x="600" y="755"/>
                  </a:cubicBezTo>
                  <a:cubicBezTo>
                    <a:pt x="599" y="762"/>
                    <a:pt x="599" y="762"/>
                    <a:pt x="599" y="762"/>
                  </a:cubicBezTo>
                  <a:cubicBezTo>
                    <a:pt x="613" y="759"/>
                    <a:pt x="613" y="759"/>
                    <a:pt x="613" y="759"/>
                  </a:cubicBezTo>
                  <a:cubicBezTo>
                    <a:pt x="619" y="763"/>
                    <a:pt x="619" y="763"/>
                    <a:pt x="619" y="763"/>
                  </a:cubicBezTo>
                  <a:cubicBezTo>
                    <a:pt x="619" y="763"/>
                    <a:pt x="629" y="753"/>
                    <a:pt x="634" y="753"/>
                  </a:cubicBezTo>
                  <a:cubicBezTo>
                    <a:pt x="639" y="753"/>
                    <a:pt x="639" y="762"/>
                    <a:pt x="639" y="762"/>
                  </a:cubicBezTo>
                  <a:cubicBezTo>
                    <a:pt x="645" y="758"/>
                    <a:pt x="645" y="758"/>
                    <a:pt x="645" y="758"/>
                  </a:cubicBezTo>
                  <a:cubicBezTo>
                    <a:pt x="645" y="758"/>
                    <a:pt x="649" y="759"/>
                    <a:pt x="650" y="759"/>
                  </a:cubicBezTo>
                  <a:cubicBezTo>
                    <a:pt x="651" y="759"/>
                    <a:pt x="648" y="767"/>
                    <a:pt x="648" y="767"/>
                  </a:cubicBezTo>
                  <a:cubicBezTo>
                    <a:pt x="661" y="783"/>
                    <a:pt x="661" y="783"/>
                    <a:pt x="661" y="783"/>
                  </a:cubicBezTo>
                  <a:cubicBezTo>
                    <a:pt x="659" y="788"/>
                    <a:pt x="659" y="788"/>
                    <a:pt x="659" y="788"/>
                  </a:cubicBezTo>
                  <a:cubicBezTo>
                    <a:pt x="659" y="788"/>
                    <a:pt x="675" y="800"/>
                    <a:pt x="680" y="795"/>
                  </a:cubicBezTo>
                  <a:cubicBezTo>
                    <a:pt x="686" y="791"/>
                    <a:pt x="687" y="789"/>
                    <a:pt x="693" y="788"/>
                  </a:cubicBezTo>
                  <a:cubicBezTo>
                    <a:pt x="698" y="787"/>
                    <a:pt x="698" y="794"/>
                    <a:pt x="701" y="794"/>
                  </a:cubicBezTo>
                  <a:cubicBezTo>
                    <a:pt x="704" y="794"/>
                    <a:pt x="704" y="790"/>
                    <a:pt x="704" y="790"/>
                  </a:cubicBezTo>
                  <a:cubicBezTo>
                    <a:pt x="711" y="790"/>
                    <a:pt x="711" y="790"/>
                    <a:pt x="711" y="790"/>
                  </a:cubicBezTo>
                  <a:cubicBezTo>
                    <a:pt x="712" y="795"/>
                    <a:pt x="712" y="795"/>
                    <a:pt x="712" y="795"/>
                  </a:cubicBezTo>
                  <a:cubicBezTo>
                    <a:pt x="717" y="797"/>
                    <a:pt x="717" y="797"/>
                    <a:pt x="717" y="797"/>
                  </a:cubicBezTo>
                  <a:cubicBezTo>
                    <a:pt x="717" y="797"/>
                    <a:pt x="720" y="790"/>
                    <a:pt x="721" y="786"/>
                  </a:cubicBezTo>
                  <a:cubicBezTo>
                    <a:pt x="723" y="783"/>
                    <a:pt x="734" y="779"/>
                    <a:pt x="734" y="779"/>
                  </a:cubicBezTo>
                  <a:cubicBezTo>
                    <a:pt x="744" y="768"/>
                    <a:pt x="744" y="768"/>
                    <a:pt x="744" y="768"/>
                  </a:cubicBezTo>
                  <a:cubicBezTo>
                    <a:pt x="748" y="773"/>
                    <a:pt x="748" y="773"/>
                    <a:pt x="748" y="773"/>
                  </a:cubicBezTo>
                  <a:cubicBezTo>
                    <a:pt x="753" y="774"/>
                    <a:pt x="753" y="774"/>
                    <a:pt x="753" y="774"/>
                  </a:cubicBezTo>
                  <a:cubicBezTo>
                    <a:pt x="754" y="778"/>
                    <a:pt x="754" y="778"/>
                    <a:pt x="754" y="778"/>
                  </a:cubicBezTo>
                  <a:cubicBezTo>
                    <a:pt x="764" y="788"/>
                    <a:pt x="764" y="788"/>
                    <a:pt x="764" y="788"/>
                  </a:cubicBezTo>
                  <a:cubicBezTo>
                    <a:pt x="774" y="788"/>
                    <a:pt x="774" y="788"/>
                    <a:pt x="774" y="788"/>
                  </a:cubicBezTo>
                  <a:cubicBezTo>
                    <a:pt x="779" y="791"/>
                    <a:pt x="779" y="791"/>
                    <a:pt x="779" y="791"/>
                  </a:cubicBezTo>
                  <a:cubicBezTo>
                    <a:pt x="782" y="788"/>
                    <a:pt x="782" y="788"/>
                    <a:pt x="782" y="788"/>
                  </a:cubicBezTo>
                  <a:cubicBezTo>
                    <a:pt x="782" y="778"/>
                    <a:pt x="782" y="778"/>
                    <a:pt x="782" y="778"/>
                  </a:cubicBezTo>
                  <a:cubicBezTo>
                    <a:pt x="797" y="783"/>
                    <a:pt x="797" y="783"/>
                    <a:pt x="797" y="783"/>
                  </a:cubicBezTo>
                  <a:cubicBezTo>
                    <a:pt x="801" y="777"/>
                    <a:pt x="801" y="777"/>
                    <a:pt x="801" y="777"/>
                  </a:cubicBezTo>
                  <a:cubicBezTo>
                    <a:pt x="811" y="783"/>
                    <a:pt x="811" y="783"/>
                    <a:pt x="811" y="783"/>
                  </a:cubicBezTo>
                  <a:cubicBezTo>
                    <a:pt x="819" y="783"/>
                    <a:pt x="819" y="783"/>
                    <a:pt x="819" y="783"/>
                  </a:cubicBezTo>
                  <a:cubicBezTo>
                    <a:pt x="821" y="775"/>
                    <a:pt x="821" y="775"/>
                    <a:pt x="821" y="775"/>
                  </a:cubicBezTo>
                  <a:cubicBezTo>
                    <a:pt x="826" y="774"/>
                    <a:pt x="826" y="774"/>
                    <a:pt x="826" y="774"/>
                  </a:cubicBezTo>
                  <a:cubicBezTo>
                    <a:pt x="826" y="774"/>
                    <a:pt x="829" y="778"/>
                    <a:pt x="830" y="781"/>
                  </a:cubicBezTo>
                  <a:cubicBezTo>
                    <a:pt x="831" y="783"/>
                    <a:pt x="836" y="782"/>
                    <a:pt x="836" y="782"/>
                  </a:cubicBezTo>
                  <a:cubicBezTo>
                    <a:pt x="838" y="778"/>
                    <a:pt x="838" y="778"/>
                    <a:pt x="838" y="778"/>
                  </a:cubicBezTo>
                  <a:cubicBezTo>
                    <a:pt x="845" y="778"/>
                    <a:pt x="845" y="778"/>
                    <a:pt x="845" y="778"/>
                  </a:cubicBezTo>
                  <a:cubicBezTo>
                    <a:pt x="845" y="778"/>
                    <a:pt x="847" y="782"/>
                    <a:pt x="851" y="784"/>
                  </a:cubicBezTo>
                  <a:cubicBezTo>
                    <a:pt x="856" y="786"/>
                    <a:pt x="862" y="784"/>
                    <a:pt x="862" y="784"/>
                  </a:cubicBezTo>
                  <a:cubicBezTo>
                    <a:pt x="864" y="777"/>
                    <a:pt x="864" y="777"/>
                    <a:pt x="864" y="777"/>
                  </a:cubicBezTo>
                  <a:cubicBezTo>
                    <a:pt x="870" y="777"/>
                    <a:pt x="870" y="777"/>
                    <a:pt x="870" y="777"/>
                  </a:cubicBezTo>
                  <a:cubicBezTo>
                    <a:pt x="870" y="788"/>
                    <a:pt x="870" y="788"/>
                    <a:pt x="870" y="788"/>
                  </a:cubicBezTo>
                  <a:cubicBezTo>
                    <a:pt x="870" y="788"/>
                    <a:pt x="876" y="791"/>
                    <a:pt x="879" y="800"/>
                  </a:cubicBezTo>
                  <a:cubicBezTo>
                    <a:pt x="881" y="808"/>
                    <a:pt x="868" y="818"/>
                    <a:pt x="868" y="818"/>
                  </a:cubicBezTo>
                  <a:cubicBezTo>
                    <a:pt x="868" y="824"/>
                    <a:pt x="868" y="824"/>
                    <a:pt x="868" y="824"/>
                  </a:cubicBezTo>
                  <a:cubicBezTo>
                    <a:pt x="885" y="823"/>
                    <a:pt x="885" y="823"/>
                    <a:pt x="885" y="823"/>
                  </a:cubicBezTo>
                  <a:cubicBezTo>
                    <a:pt x="885" y="828"/>
                    <a:pt x="885" y="828"/>
                    <a:pt x="885" y="828"/>
                  </a:cubicBezTo>
                  <a:cubicBezTo>
                    <a:pt x="876" y="831"/>
                    <a:pt x="876" y="831"/>
                    <a:pt x="876" y="831"/>
                  </a:cubicBezTo>
                  <a:cubicBezTo>
                    <a:pt x="876" y="846"/>
                    <a:pt x="876" y="846"/>
                    <a:pt x="876" y="846"/>
                  </a:cubicBezTo>
                  <a:cubicBezTo>
                    <a:pt x="876" y="846"/>
                    <a:pt x="882" y="845"/>
                    <a:pt x="889" y="849"/>
                  </a:cubicBezTo>
                  <a:cubicBezTo>
                    <a:pt x="896" y="853"/>
                    <a:pt x="892" y="861"/>
                    <a:pt x="892" y="861"/>
                  </a:cubicBezTo>
                  <a:cubicBezTo>
                    <a:pt x="897" y="862"/>
                    <a:pt x="897" y="862"/>
                    <a:pt x="897" y="862"/>
                  </a:cubicBezTo>
                  <a:cubicBezTo>
                    <a:pt x="898" y="876"/>
                    <a:pt x="898" y="876"/>
                    <a:pt x="898" y="876"/>
                  </a:cubicBezTo>
                  <a:cubicBezTo>
                    <a:pt x="895" y="879"/>
                    <a:pt x="895" y="879"/>
                    <a:pt x="895" y="879"/>
                  </a:cubicBezTo>
                  <a:cubicBezTo>
                    <a:pt x="895" y="879"/>
                    <a:pt x="900" y="883"/>
                    <a:pt x="900" y="889"/>
                  </a:cubicBezTo>
                  <a:cubicBezTo>
                    <a:pt x="901" y="896"/>
                    <a:pt x="874" y="899"/>
                    <a:pt x="866" y="901"/>
                  </a:cubicBezTo>
                  <a:cubicBezTo>
                    <a:pt x="859" y="904"/>
                    <a:pt x="860" y="909"/>
                    <a:pt x="861" y="913"/>
                  </a:cubicBezTo>
                  <a:cubicBezTo>
                    <a:pt x="861" y="916"/>
                    <a:pt x="856" y="919"/>
                    <a:pt x="849" y="923"/>
                  </a:cubicBezTo>
                  <a:cubicBezTo>
                    <a:pt x="843" y="926"/>
                    <a:pt x="843" y="939"/>
                    <a:pt x="847" y="945"/>
                  </a:cubicBezTo>
                  <a:cubicBezTo>
                    <a:pt x="850" y="950"/>
                    <a:pt x="852" y="955"/>
                    <a:pt x="852" y="958"/>
                  </a:cubicBezTo>
                  <a:cubicBezTo>
                    <a:pt x="870" y="954"/>
                    <a:pt x="870" y="954"/>
                    <a:pt x="870" y="954"/>
                  </a:cubicBezTo>
                  <a:cubicBezTo>
                    <a:pt x="870" y="945"/>
                    <a:pt x="870" y="945"/>
                    <a:pt x="870" y="945"/>
                  </a:cubicBezTo>
                  <a:cubicBezTo>
                    <a:pt x="881" y="945"/>
                    <a:pt x="881" y="945"/>
                    <a:pt x="881" y="945"/>
                  </a:cubicBezTo>
                  <a:cubicBezTo>
                    <a:pt x="880" y="940"/>
                    <a:pt x="880" y="940"/>
                    <a:pt x="880" y="940"/>
                  </a:cubicBezTo>
                  <a:cubicBezTo>
                    <a:pt x="884" y="934"/>
                    <a:pt x="884" y="934"/>
                    <a:pt x="884" y="934"/>
                  </a:cubicBezTo>
                  <a:cubicBezTo>
                    <a:pt x="894" y="934"/>
                    <a:pt x="894" y="934"/>
                    <a:pt x="894" y="934"/>
                  </a:cubicBezTo>
                  <a:cubicBezTo>
                    <a:pt x="893" y="940"/>
                    <a:pt x="893" y="940"/>
                    <a:pt x="893" y="940"/>
                  </a:cubicBezTo>
                  <a:cubicBezTo>
                    <a:pt x="900" y="949"/>
                    <a:pt x="900" y="949"/>
                    <a:pt x="900" y="949"/>
                  </a:cubicBezTo>
                  <a:cubicBezTo>
                    <a:pt x="891" y="948"/>
                    <a:pt x="891" y="948"/>
                    <a:pt x="891" y="948"/>
                  </a:cubicBezTo>
                  <a:cubicBezTo>
                    <a:pt x="891" y="948"/>
                    <a:pt x="887" y="955"/>
                    <a:pt x="883" y="964"/>
                  </a:cubicBezTo>
                  <a:cubicBezTo>
                    <a:pt x="880" y="974"/>
                    <a:pt x="871" y="971"/>
                    <a:pt x="871" y="971"/>
                  </a:cubicBezTo>
                  <a:cubicBezTo>
                    <a:pt x="870" y="978"/>
                    <a:pt x="870" y="978"/>
                    <a:pt x="870" y="978"/>
                  </a:cubicBezTo>
                  <a:cubicBezTo>
                    <a:pt x="878" y="977"/>
                    <a:pt x="878" y="977"/>
                    <a:pt x="878" y="977"/>
                  </a:cubicBezTo>
                  <a:cubicBezTo>
                    <a:pt x="876" y="983"/>
                    <a:pt x="876" y="983"/>
                    <a:pt x="876" y="983"/>
                  </a:cubicBezTo>
                  <a:cubicBezTo>
                    <a:pt x="866" y="983"/>
                    <a:pt x="866" y="983"/>
                    <a:pt x="866" y="983"/>
                  </a:cubicBezTo>
                  <a:cubicBezTo>
                    <a:pt x="858" y="992"/>
                    <a:pt x="858" y="992"/>
                    <a:pt x="858" y="992"/>
                  </a:cubicBezTo>
                  <a:cubicBezTo>
                    <a:pt x="843" y="992"/>
                    <a:pt x="843" y="992"/>
                    <a:pt x="843" y="992"/>
                  </a:cubicBezTo>
                  <a:cubicBezTo>
                    <a:pt x="855" y="1009"/>
                    <a:pt x="855" y="1009"/>
                    <a:pt x="855" y="1009"/>
                  </a:cubicBezTo>
                  <a:cubicBezTo>
                    <a:pt x="855" y="1009"/>
                    <a:pt x="862" y="1005"/>
                    <a:pt x="867" y="1005"/>
                  </a:cubicBezTo>
                  <a:cubicBezTo>
                    <a:pt x="874" y="1005"/>
                    <a:pt x="876" y="1014"/>
                    <a:pt x="876" y="1014"/>
                  </a:cubicBezTo>
                  <a:cubicBezTo>
                    <a:pt x="876" y="1014"/>
                    <a:pt x="893" y="1012"/>
                    <a:pt x="894" y="1020"/>
                  </a:cubicBezTo>
                  <a:cubicBezTo>
                    <a:pt x="895" y="1026"/>
                    <a:pt x="880" y="1019"/>
                    <a:pt x="880" y="1019"/>
                  </a:cubicBezTo>
                  <a:cubicBezTo>
                    <a:pt x="877" y="1033"/>
                    <a:pt x="877" y="1033"/>
                    <a:pt x="877" y="1033"/>
                  </a:cubicBezTo>
                  <a:cubicBezTo>
                    <a:pt x="873" y="1025"/>
                    <a:pt x="873" y="1025"/>
                    <a:pt x="873" y="1025"/>
                  </a:cubicBezTo>
                  <a:cubicBezTo>
                    <a:pt x="867" y="1028"/>
                    <a:pt x="867" y="1028"/>
                    <a:pt x="867" y="1028"/>
                  </a:cubicBezTo>
                  <a:cubicBezTo>
                    <a:pt x="867" y="1028"/>
                    <a:pt x="871" y="1044"/>
                    <a:pt x="871" y="1049"/>
                  </a:cubicBezTo>
                  <a:cubicBezTo>
                    <a:pt x="871" y="1053"/>
                    <a:pt x="865" y="1053"/>
                    <a:pt x="862" y="1057"/>
                  </a:cubicBezTo>
                  <a:cubicBezTo>
                    <a:pt x="859" y="1060"/>
                    <a:pt x="868" y="1068"/>
                    <a:pt x="866" y="1073"/>
                  </a:cubicBezTo>
                  <a:cubicBezTo>
                    <a:pt x="864" y="1080"/>
                    <a:pt x="859" y="1091"/>
                    <a:pt x="852" y="1092"/>
                  </a:cubicBezTo>
                  <a:cubicBezTo>
                    <a:pt x="846" y="1092"/>
                    <a:pt x="844" y="1084"/>
                    <a:pt x="844" y="1084"/>
                  </a:cubicBezTo>
                  <a:cubicBezTo>
                    <a:pt x="830" y="1085"/>
                    <a:pt x="830" y="1085"/>
                    <a:pt x="830" y="1085"/>
                  </a:cubicBezTo>
                  <a:cubicBezTo>
                    <a:pt x="831" y="1090"/>
                    <a:pt x="831" y="1090"/>
                    <a:pt x="831" y="1090"/>
                  </a:cubicBezTo>
                  <a:cubicBezTo>
                    <a:pt x="831" y="1090"/>
                    <a:pt x="841" y="1091"/>
                    <a:pt x="842" y="1093"/>
                  </a:cubicBezTo>
                  <a:cubicBezTo>
                    <a:pt x="842" y="1096"/>
                    <a:pt x="830" y="1103"/>
                    <a:pt x="830" y="1103"/>
                  </a:cubicBezTo>
                  <a:cubicBezTo>
                    <a:pt x="833" y="1108"/>
                    <a:pt x="833" y="1108"/>
                    <a:pt x="833" y="1108"/>
                  </a:cubicBezTo>
                  <a:cubicBezTo>
                    <a:pt x="847" y="1103"/>
                    <a:pt x="847" y="1103"/>
                    <a:pt x="847" y="1103"/>
                  </a:cubicBezTo>
                  <a:cubicBezTo>
                    <a:pt x="847" y="1103"/>
                    <a:pt x="841" y="1098"/>
                    <a:pt x="851" y="1097"/>
                  </a:cubicBezTo>
                  <a:cubicBezTo>
                    <a:pt x="862" y="1097"/>
                    <a:pt x="852" y="1104"/>
                    <a:pt x="852" y="1104"/>
                  </a:cubicBezTo>
                  <a:cubicBezTo>
                    <a:pt x="865" y="1107"/>
                    <a:pt x="865" y="1107"/>
                    <a:pt x="865" y="1107"/>
                  </a:cubicBezTo>
                  <a:cubicBezTo>
                    <a:pt x="873" y="1120"/>
                    <a:pt x="873" y="1120"/>
                    <a:pt x="873" y="1120"/>
                  </a:cubicBezTo>
                  <a:cubicBezTo>
                    <a:pt x="894" y="1118"/>
                    <a:pt x="894" y="1118"/>
                    <a:pt x="894" y="1118"/>
                  </a:cubicBezTo>
                  <a:cubicBezTo>
                    <a:pt x="895" y="1112"/>
                    <a:pt x="895" y="1112"/>
                    <a:pt x="895" y="1112"/>
                  </a:cubicBezTo>
                  <a:cubicBezTo>
                    <a:pt x="903" y="1118"/>
                    <a:pt x="903" y="1118"/>
                    <a:pt x="903" y="1118"/>
                  </a:cubicBezTo>
                  <a:cubicBezTo>
                    <a:pt x="908" y="1118"/>
                    <a:pt x="908" y="1118"/>
                    <a:pt x="908" y="1118"/>
                  </a:cubicBezTo>
                  <a:cubicBezTo>
                    <a:pt x="911" y="1123"/>
                    <a:pt x="911" y="1123"/>
                    <a:pt x="911" y="1123"/>
                  </a:cubicBezTo>
                  <a:cubicBezTo>
                    <a:pt x="917" y="1122"/>
                    <a:pt x="917" y="1122"/>
                    <a:pt x="917" y="1122"/>
                  </a:cubicBezTo>
                  <a:cubicBezTo>
                    <a:pt x="926" y="1125"/>
                    <a:pt x="926" y="1125"/>
                    <a:pt x="926" y="1125"/>
                  </a:cubicBezTo>
                  <a:cubicBezTo>
                    <a:pt x="929" y="1122"/>
                    <a:pt x="929" y="1122"/>
                    <a:pt x="929" y="1122"/>
                  </a:cubicBezTo>
                  <a:cubicBezTo>
                    <a:pt x="943" y="1121"/>
                    <a:pt x="943" y="1121"/>
                    <a:pt x="943" y="1121"/>
                  </a:cubicBezTo>
                  <a:cubicBezTo>
                    <a:pt x="949" y="1128"/>
                    <a:pt x="949" y="1128"/>
                    <a:pt x="949" y="1128"/>
                  </a:cubicBezTo>
                  <a:cubicBezTo>
                    <a:pt x="949" y="1128"/>
                    <a:pt x="970" y="1130"/>
                    <a:pt x="976" y="1133"/>
                  </a:cubicBezTo>
                  <a:cubicBezTo>
                    <a:pt x="982" y="1136"/>
                    <a:pt x="998" y="1147"/>
                    <a:pt x="998" y="1147"/>
                  </a:cubicBezTo>
                  <a:cubicBezTo>
                    <a:pt x="1003" y="1146"/>
                    <a:pt x="1003" y="1146"/>
                    <a:pt x="1003" y="1146"/>
                  </a:cubicBezTo>
                  <a:cubicBezTo>
                    <a:pt x="1007" y="1150"/>
                    <a:pt x="1007" y="1150"/>
                    <a:pt x="1007" y="1150"/>
                  </a:cubicBezTo>
                  <a:cubicBezTo>
                    <a:pt x="1016" y="1151"/>
                    <a:pt x="1016" y="1151"/>
                    <a:pt x="1016" y="1151"/>
                  </a:cubicBezTo>
                  <a:cubicBezTo>
                    <a:pt x="1019" y="1155"/>
                    <a:pt x="1019" y="1155"/>
                    <a:pt x="1019" y="1155"/>
                  </a:cubicBezTo>
                  <a:cubicBezTo>
                    <a:pt x="1024" y="1154"/>
                    <a:pt x="1024" y="1154"/>
                    <a:pt x="1024" y="1154"/>
                  </a:cubicBezTo>
                  <a:cubicBezTo>
                    <a:pt x="1024" y="1154"/>
                    <a:pt x="1024" y="1144"/>
                    <a:pt x="1028" y="1139"/>
                  </a:cubicBezTo>
                  <a:cubicBezTo>
                    <a:pt x="1031" y="1135"/>
                    <a:pt x="1047" y="1137"/>
                    <a:pt x="1047" y="1137"/>
                  </a:cubicBezTo>
                  <a:cubicBezTo>
                    <a:pt x="1050" y="1132"/>
                    <a:pt x="1050" y="1132"/>
                    <a:pt x="1050" y="1132"/>
                  </a:cubicBezTo>
                  <a:cubicBezTo>
                    <a:pt x="1072" y="1135"/>
                    <a:pt x="1072" y="1135"/>
                    <a:pt x="1072" y="1135"/>
                  </a:cubicBezTo>
                  <a:cubicBezTo>
                    <a:pt x="1073" y="1134"/>
                    <a:pt x="1073" y="1134"/>
                    <a:pt x="1073" y="1134"/>
                  </a:cubicBezTo>
                  <a:cubicBezTo>
                    <a:pt x="1080" y="1134"/>
                    <a:pt x="1080" y="1134"/>
                    <a:pt x="1080" y="1134"/>
                  </a:cubicBezTo>
                  <a:cubicBezTo>
                    <a:pt x="1085" y="1130"/>
                    <a:pt x="1085" y="1130"/>
                    <a:pt x="1085" y="1130"/>
                  </a:cubicBezTo>
                  <a:cubicBezTo>
                    <a:pt x="1085" y="1130"/>
                    <a:pt x="1095" y="1136"/>
                    <a:pt x="1107" y="1133"/>
                  </a:cubicBezTo>
                  <a:cubicBezTo>
                    <a:pt x="1120" y="1131"/>
                    <a:pt x="1137" y="1117"/>
                    <a:pt x="1137" y="1117"/>
                  </a:cubicBezTo>
                  <a:cubicBezTo>
                    <a:pt x="1143" y="1118"/>
                    <a:pt x="1143" y="1118"/>
                    <a:pt x="1143" y="1118"/>
                  </a:cubicBezTo>
                  <a:cubicBezTo>
                    <a:pt x="1143" y="1118"/>
                    <a:pt x="1146" y="1113"/>
                    <a:pt x="1154" y="1113"/>
                  </a:cubicBezTo>
                  <a:cubicBezTo>
                    <a:pt x="1161" y="1112"/>
                    <a:pt x="1162" y="1117"/>
                    <a:pt x="1169" y="1119"/>
                  </a:cubicBezTo>
                  <a:cubicBezTo>
                    <a:pt x="1175" y="1122"/>
                    <a:pt x="1192" y="1117"/>
                    <a:pt x="1192" y="1117"/>
                  </a:cubicBezTo>
                  <a:cubicBezTo>
                    <a:pt x="1210" y="1117"/>
                    <a:pt x="1210" y="1117"/>
                    <a:pt x="1210" y="1117"/>
                  </a:cubicBezTo>
                  <a:cubicBezTo>
                    <a:pt x="1208" y="1123"/>
                    <a:pt x="1208" y="1123"/>
                    <a:pt x="1208" y="1123"/>
                  </a:cubicBezTo>
                  <a:cubicBezTo>
                    <a:pt x="1208" y="1123"/>
                    <a:pt x="1215" y="1125"/>
                    <a:pt x="1221" y="1124"/>
                  </a:cubicBezTo>
                  <a:cubicBezTo>
                    <a:pt x="1227" y="1124"/>
                    <a:pt x="1233" y="1115"/>
                    <a:pt x="1233" y="1115"/>
                  </a:cubicBezTo>
                  <a:cubicBezTo>
                    <a:pt x="1233" y="1108"/>
                    <a:pt x="1233" y="1108"/>
                    <a:pt x="1233" y="1108"/>
                  </a:cubicBezTo>
                  <a:cubicBezTo>
                    <a:pt x="1233" y="1108"/>
                    <a:pt x="1239" y="1103"/>
                    <a:pt x="1243" y="1100"/>
                  </a:cubicBezTo>
                  <a:cubicBezTo>
                    <a:pt x="1248" y="1098"/>
                    <a:pt x="1259" y="1103"/>
                    <a:pt x="1259" y="1103"/>
                  </a:cubicBezTo>
                  <a:cubicBezTo>
                    <a:pt x="1259" y="1093"/>
                    <a:pt x="1259" y="1093"/>
                    <a:pt x="1259" y="1093"/>
                  </a:cubicBezTo>
                  <a:cubicBezTo>
                    <a:pt x="1266" y="1094"/>
                    <a:pt x="1266" y="1094"/>
                    <a:pt x="1266" y="1094"/>
                  </a:cubicBezTo>
                  <a:cubicBezTo>
                    <a:pt x="1274" y="1090"/>
                    <a:pt x="1274" y="1090"/>
                    <a:pt x="1274" y="1090"/>
                  </a:cubicBezTo>
                  <a:cubicBezTo>
                    <a:pt x="1285" y="1097"/>
                    <a:pt x="1285" y="1097"/>
                    <a:pt x="1285" y="1097"/>
                  </a:cubicBezTo>
                  <a:cubicBezTo>
                    <a:pt x="1291" y="1091"/>
                    <a:pt x="1291" y="1091"/>
                    <a:pt x="1291" y="1091"/>
                  </a:cubicBezTo>
                  <a:cubicBezTo>
                    <a:pt x="1302" y="1088"/>
                    <a:pt x="1302" y="1088"/>
                    <a:pt x="1302" y="1088"/>
                  </a:cubicBezTo>
                  <a:cubicBezTo>
                    <a:pt x="1302" y="1088"/>
                    <a:pt x="1305" y="1105"/>
                    <a:pt x="1309" y="1109"/>
                  </a:cubicBezTo>
                  <a:cubicBezTo>
                    <a:pt x="1315" y="1113"/>
                    <a:pt x="1337" y="1108"/>
                    <a:pt x="1347" y="1108"/>
                  </a:cubicBezTo>
                  <a:cubicBezTo>
                    <a:pt x="1357" y="1107"/>
                    <a:pt x="1359" y="1109"/>
                    <a:pt x="1359" y="1109"/>
                  </a:cubicBezTo>
                  <a:cubicBezTo>
                    <a:pt x="1367" y="1105"/>
                    <a:pt x="1367" y="1105"/>
                    <a:pt x="1367" y="1105"/>
                  </a:cubicBezTo>
                  <a:cubicBezTo>
                    <a:pt x="1367" y="1105"/>
                    <a:pt x="1371" y="1106"/>
                    <a:pt x="1378" y="1106"/>
                  </a:cubicBezTo>
                  <a:cubicBezTo>
                    <a:pt x="1383" y="1106"/>
                    <a:pt x="1388" y="1115"/>
                    <a:pt x="1388" y="1115"/>
                  </a:cubicBezTo>
                  <a:cubicBezTo>
                    <a:pt x="1390" y="1112"/>
                    <a:pt x="1390" y="1112"/>
                    <a:pt x="1390" y="1112"/>
                  </a:cubicBezTo>
                  <a:cubicBezTo>
                    <a:pt x="1390" y="1112"/>
                    <a:pt x="1407" y="1123"/>
                    <a:pt x="1408" y="1123"/>
                  </a:cubicBezTo>
                  <a:cubicBezTo>
                    <a:pt x="1411" y="1123"/>
                    <a:pt x="1417" y="1121"/>
                    <a:pt x="1429" y="1120"/>
                  </a:cubicBezTo>
                  <a:cubicBezTo>
                    <a:pt x="1440" y="1119"/>
                    <a:pt x="1435" y="1108"/>
                    <a:pt x="1435" y="1108"/>
                  </a:cubicBezTo>
                  <a:cubicBezTo>
                    <a:pt x="1438" y="1102"/>
                    <a:pt x="1438" y="1102"/>
                    <a:pt x="1438" y="1102"/>
                  </a:cubicBezTo>
                  <a:cubicBezTo>
                    <a:pt x="1437" y="1091"/>
                    <a:pt x="1437" y="1091"/>
                    <a:pt x="1437" y="1091"/>
                  </a:cubicBezTo>
                  <a:cubicBezTo>
                    <a:pt x="1446" y="1078"/>
                    <a:pt x="1446" y="1078"/>
                    <a:pt x="1446" y="1078"/>
                  </a:cubicBezTo>
                  <a:cubicBezTo>
                    <a:pt x="1445" y="1060"/>
                    <a:pt x="1445" y="1060"/>
                    <a:pt x="1445" y="1060"/>
                  </a:cubicBezTo>
                  <a:cubicBezTo>
                    <a:pt x="1434" y="1060"/>
                    <a:pt x="1434" y="1060"/>
                    <a:pt x="1434" y="1060"/>
                  </a:cubicBezTo>
                  <a:cubicBezTo>
                    <a:pt x="1417" y="1047"/>
                    <a:pt x="1417" y="1047"/>
                    <a:pt x="1417" y="1047"/>
                  </a:cubicBezTo>
                  <a:cubicBezTo>
                    <a:pt x="1417" y="1047"/>
                    <a:pt x="1406" y="1046"/>
                    <a:pt x="1404" y="1045"/>
                  </a:cubicBezTo>
                  <a:cubicBezTo>
                    <a:pt x="1402" y="1045"/>
                    <a:pt x="1391" y="1038"/>
                    <a:pt x="1391" y="1038"/>
                  </a:cubicBezTo>
                  <a:cubicBezTo>
                    <a:pt x="1391" y="1038"/>
                    <a:pt x="1387" y="1038"/>
                    <a:pt x="1382" y="1036"/>
                  </a:cubicBezTo>
                  <a:cubicBezTo>
                    <a:pt x="1378" y="1035"/>
                    <a:pt x="1380" y="1033"/>
                    <a:pt x="1376" y="1026"/>
                  </a:cubicBezTo>
                  <a:cubicBezTo>
                    <a:pt x="1372" y="1020"/>
                    <a:pt x="1365" y="1024"/>
                    <a:pt x="1358" y="1018"/>
                  </a:cubicBezTo>
                  <a:cubicBezTo>
                    <a:pt x="1352" y="1012"/>
                    <a:pt x="1356" y="999"/>
                    <a:pt x="1356" y="999"/>
                  </a:cubicBezTo>
                  <a:cubicBezTo>
                    <a:pt x="1350" y="999"/>
                    <a:pt x="1350" y="999"/>
                    <a:pt x="1350" y="999"/>
                  </a:cubicBezTo>
                  <a:cubicBezTo>
                    <a:pt x="1341" y="977"/>
                    <a:pt x="1341" y="977"/>
                    <a:pt x="1341" y="977"/>
                  </a:cubicBezTo>
                  <a:cubicBezTo>
                    <a:pt x="1341" y="964"/>
                    <a:pt x="1341" y="964"/>
                    <a:pt x="1341" y="964"/>
                  </a:cubicBezTo>
                  <a:cubicBezTo>
                    <a:pt x="1343" y="961"/>
                    <a:pt x="1343" y="961"/>
                    <a:pt x="1343" y="961"/>
                  </a:cubicBezTo>
                  <a:cubicBezTo>
                    <a:pt x="1343" y="961"/>
                    <a:pt x="1342" y="959"/>
                    <a:pt x="1339" y="959"/>
                  </a:cubicBezTo>
                  <a:cubicBezTo>
                    <a:pt x="1335" y="960"/>
                    <a:pt x="1338" y="972"/>
                    <a:pt x="1338" y="972"/>
                  </a:cubicBezTo>
                  <a:cubicBezTo>
                    <a:pt x="1342" y="993"/>
                    <a:pt x="1342" y="993"/>
                    <a:pt x="1342" y="993"/>
                  </a:cubicBezTo>
                  <a:cubicBezTo>
                    <a:pt x="1339" y="992"/>
                    <a:pt x="1339" y="992"/>
                    <a:pt x="1339" y="992"/>
                  </a:cubicBezTo>
                  <a:cubicBezTo>
                    <a:pt x="1337" y="974"/>
                    <a:pt x="1337" y="974"/>
                    <a:pt x="1337" y="974"/>
                  </a:cubicBezTo>
                  <a:cubicBezTo>
                    <a:pt x="1333" y="973"/>
                    <a:pt x="1333" y="973"/>
                    <a:pt x="1333" y="973"/>
                  </a:cubicBezTo>
                  <a:cubicBezTo>
                    <a:pt x="1313" y="957"/>
                    <a:pt x="1313" y="957"/>
                    <a:pt x="1313" y="957"/>
                  </a:cubicBezTo>
                  <a:cubicBezTo>
                    <a:pt x="1313" y="957"/>
                    <a:pt x="1310" y="960"/>
                    <a:pt x="1308" y="960"/>
                  </a:cubicBezTo>
                  <a:cubicBezTo>
                    <a:pt x="1306" y="960"/>
                    <a:pt x="1304" y="955"/>
                    <a:pt x="1301" y="952"/>
                  </a:cubicBezTo>
                  <a:cubicBezTo>
                    <a:pt x="1297" y="950"/>
                    <a:pt x="1286" y="956"/>
                    <a:pt x="1286" y="956"/>
                  </a:cubicBezTo>
                  <a:cubicBezTo>
                    <a:pt x="1286" y="956"/>
                    <a:pt x="1277" y="946"/>
                    <a:pt x="1275" y="942"/>
                  </a:cubicBezTo>
                  <a:cubicBezTo>
                    <a:pt x="1273" y="936"/>
                    <a:pt x="1281" y="930"/>
                    <a:pt x="1285" y="924"/>
                  </a:cubicBezTo>
                  <a:cubicBezTo>
                    <a:pt x="1290" y="917"/>
                    <a:pt x="1287" y="902"/>
                    <a:pt x="1287" y="902"/>
                  </a:cubicBezTo>
                  <a:cubicBezTo>
                    <a:pt x="1283" y="899"/>
                    <a:pt x="1283" y="899"/>
                    <a:pt x="1283" y="899"/>
                  </a:cubicBezTo>
                  <a:cubicBezTo>
                    <a:pt x="1287" y="894"/>
                    <a:pt x="1287" y="894"/>
                    <a:pt x="1287" y="894"/>
                  </a:cubicBezTo>
                  <a:cubicBezTo>
                    <a:pt x="1284" y="893"/>
                    <a:pt x="1284" y="893"/>
                    <a:pt x="1284" y="893"/>
                  </a:cubicBezTo>
                  <a:cubicBezTo>
                    <a:pt x="1283" y="877"/>
                    <a:pt x="1283" y="877"/>
                    <a:pt x="1283" y="877"/>
                  </a:cubicBezTo>
                  <a:cubicBezTo>
                    <a:pt x="1286" y="870"/>
                    <a:pt x="1286" y="870"/>
                    <a:pt x="1286" y="870"/>
                  </a:cubicBezTo>
                  <a:cubicBezTo>
                    <a:pt x="1286" y="870"/>
                    <a:pt x="1280" y="865"/>
                    <a:pt x="1281" y="862"/>
                  </a:cubicBezTo>
                  <a:cubicBezTo>
                    <a:pt x="1282" y="858"/>
                    <a:pt x="1291" y="864"/>
                    <a:pt x="1296" y="865"/>
                  </a:cubicBezTo>
                  <a:cubicBezTo>
                    <a:pt x="1300" y="865"/>
                    <a:pt x="1299" y="862"/>
                    <a:pt x="1299" y="862"/>
                  </a:cubicBezTo>
                  <a:cubicBezTo>
                    <a:pt x="1299" y="862"/>
                    <a:pt x="1291" y="856"/>
                    <a:pt x="1293" y="853"/>
                  </a:cubicBezTo>
                  <a:cubicBezTo>
                    <a:pt x="1296" y="850"/>
                    <a:pt x="1306" y="844"/>
                    <a:pt x="1306" y="844"/>
                  </a:cubicBezTo>
                  <a:cubicBezTo>
                    <a:pt x="1313" y="846"/>
                    <a:pt x="1313" y="846"/>
                    <a:pt x="1313" y="846"/>
                  </a:cubicBezTo>
                  <a:cubicBezTo>
                    <a:pt x="1317" y="845"/>
                    <a:pt x="1317" y="845"/>
                    <a:pt x="1317" y="845"/>
                  </a:cubicBezTo>
                  <a:cubicBezTo>
                    <a:pt x="1305" y="836"/>
                    <a:pt x="1305" y="836"/>
                    <a:pt x="1305" y="836"/>
                  </a:cubicBezTo>
                  <a:cubicBezTo>
                    <a:pt x="1308" y="831"/>
                    <a:pt x="1308" y="831"/>
                    <a:pt x="1308" y="831"/>
                  </a:cubicBezTo>
                  <a:cubicBezTo>
                    <a:pt x="1322" y="838"/>
                    <a:pt x="1322" y="838"/>
                    <a:pt x="1322" y="838"/>
                  </a:cubicBezTo>
                  <a:cubicBezTo>
                    <a:pt x="1327" y="836"/>
                    <a:pt x="1327" y="836"/>
                    <a:pt x="1327" y="836"/>
                  </a:cubicBezTo>
                  <a:cubicBezTo>
                    <a:pt x="1320" y="832"/>
                    <a:pt x="1320" y="832"/>
                    <a:pt x="1320" y="832"/>
                  </a:cubicBezTo>
                  <a:cubicBezTo>
                    <a:pt x="1323" y="825"/>
                    <a:pt x="1323" y="825"/>
                    <a:pt x="1323" y="825"/>
                  </a:cubicBezTo>
                  <a:cubicBezTo>
                    <a:pt x="1313" y="820"/>
                    <a:pt x="1313" y="820"/>
                    <a:pt x="1313" y="820"/>
                  </a:cubicBezTo>
                  <a:cubicBezTo>
                    <a:pt x="1314" y="815"/>
                    <a:pt x="1314" y="815"/>
                    <a:pt x="1314" y="815"/>
                  </a:cubicBezTo>
                  <a:cubicBezTo>
                    <a:pt x="1322" y="817"/>
                    <a:pt x="1322" y="817"/>
                    <a:pt x="1322" y="817"/>
                  </a:cubicBezTo>
                  <a:cubicBezTo>
                    <a:pt x="1325" y="817"/>
                    <a:pt x="1325" y="817"/>
                    <a:pt x="1325" y="817"/>
                  </a:cubicBezTo>
                  <a:cubicBezTo>
                    <a:pt x="1318" y="812"/>
                    <a:pt x="1318" y="812"/>
                    <a:pt x="1318" y="812"/>
                  </a:cubicBezTo>
                  <a:cubicBezTo>
                    <a:pt x="1323" y="809"/>
                    <a:pt x="1323" y="809"/>
                    <a:pt x="1323" y="809"/>
                  </a:cubicBezTo>
                  <a:cubicBezTo>
                    <a:pt x="1331" y="813"/>
                    <a:pt x="1331" y="813"/>
                    <a:pt x="1331" y="813"/>
                  </a:cubicBezTo>
                  <a:cubicBezTo>
                    <a:pt x="1331" y="813"/>
                    <a:pt x="1331" y="806"/>
                    <a:pt x="1329" y="803"/>
                  </a:cubicBezTo>
                  <a:cubicBezTo>
                    <a:pt x="1326" y="800"/>
                    <a:pt x="1319" y="801"/>
                    <a:pt x="1320" y="797"/>
                  </a:cubicBezTo>
                  <a:cubicBezTo>
                    <a:pt x="1321" y="791"/>
                    <a:pt x="1332" y="792"/>
                    <a:pt x="1332" y="792"/>
                  </a:cubicBezTo>
                  <a:cubicBezTo>
                    <a:pt x="1324" y="788"/>
                    <a:pt x="1324" y="788"/>
                    <a:pt x="1324" y="788"/>
                  </a:cubicBezTo>
                  <a:cubicBezTo>
                    <a:pt x="1324" y="788"/>
                    <a:pt x="1301" y="792"/>
                    <a:pt x="1290" y="791"/>
                  </a:cubicBezTo>
                  <a:cubicBezTo>
                    <a:pt x="1281" y="790"/>
                    <a:pt x="1280" y="784"/>
                    <a:pt x="1284" y="777"/>
                  </a:cubicBezTo>
                  <a:cubicBezTo>
                    <a:pt x="1288" y="772"/>
                    <a:pt x="1298" y="778"/>
                    <a:pt x="1302" y="774"/>
                  </a:cubicBezTo>
                  <a:cubicBezTo>
                    <a:pt x="1307" y="769"/>
                    <a:pt x="1288" y="762"/>
                    <a:pt x="1281" y="760"/>
                  </a:cubicBezTo>
                  <a:cubicBezTo>
                    <a:pt x="1273" y="758"/>
                    <a:pt x="1268" y="747"/>
                    <a:pt x="1263" y="744"/>
                  </a:cubicBezTo>
                  <a:cubicBezTo>
                    <a:pt x="1257" y="742"/>
                    <a:pt x="1256" y="746"/>
                    <a:pt x="1249" y="746"/>
                  </a:cubicBezTo>
                  <a:cubicBezTo>
                    <a:pt x="1242" y="746"/>
                    <a:pt x="1241" y="735"/>
                    <a:pt x="1232" y="732"/>
                  </a:cubicBezTo>
                  <a:cubicBezTo>
                    <a:pt x="1222" y="729"/>
                    <a:pt x="1225" y="741"/>
                    <a:pt x="1218" y="743"/>
                  </a:cubicBezTo>
                  <a:cubicBezTo>
                    <a:pt x="1211" y="745"/>
                    <a:pt x="1206" y="744"/>
                    <a:pt x="1206" y="744"/>
                  </a:cubicBezTo>
                  <a:cubicBezTo>
                    <a:pt x="1210" y="752"/>
                    <a:pt x="1210" y="752"/>
                    <a:pt x="1210" y="752"/>
                  </a:cubicBezTo>
                  <a:cubicBezTo>
                    <a:pt x="1210" y="752"/>
                    <a:pt x="1198" y="752"/>
                    <a:pt x="1192" y="750"/>
                  </a:cubicBezTo>
                  <a:cubicBezTo>
                    <a:pt x="1187" y="749"/>
                    <a:pt x="1188" y="742"/>
                    <a:pt x="1189" y="740"/>
                  </a:cubicBezTo>
                  <a:cubicBezTo>
                    <a:pt x="1191" y="737"/>
                    <a:pt x="1186" y="735"/>
                    <a:pt x="1184" y="732"/>
                  </a:cubicBezTo>
                  <a:cubicBezTo>
                    <a:pt x="1181" y="730"/>
                    <a:pt x="1181" y="726"/>
                    <a:pt x="1181" y="726"/>
                  </a:cubicBezTo>
                  <a:cubicBezTo>
                    <a:pt x="1152" y="732"/>
                    <a:pt x="1152" y="732"/>
                    <a:pt x="1152" y="732"/>
                  </a:cubicBezTo>
                  <a:cubicBezTo>
                    <a:pt x="1146" y="693"/>
                    <a:pt x="1146" y="693"/>
                    <a:pt x="1146" y="693"/>
                  </a:cubicBezTo>
                  <a:cubicBezTo>
                    <a:pt x="1146" y="693"/>
                    <a:pt x="1152" y="683"/>
                    <a:pt x="1149" y="675"/>
                  </a:cubicBezTo>
                  <a:cubicBezTo>
                    <a:pt x="1146" y="666"/>
                    <a:pt x="1136" y="668"/>
                    <a:pt x="1136" y="668"/>
                  </a:cubicBezTo>
                  <a:cubicBezTo>
                    <a:pt x="1124" y="633"/>
                    <a:pt x="1124" y="633"/>
                    <a:pt x="1124" y="633"/>
                  </a:cubicBezTo>
                  <a:cubicBezTo>
                    <a:pt x="1133" y="618"/>
                    <a:pt x="1133" y="618"/>
                    <a:pt x="1133" y="618"/>
                  </a:cubicBezTo>
                  <a:cubicBezTo>
                    <a:pt x="1134" y="613"/>
                    <a:pt x="1125" y="612"/>
                    <a:pt x="1125" y="604"/>
                  </a:cubicBezTo>
                  <a:cubicBezTo>
                    <a:pt x="1124" y="597"/>
                    <a:pt x="1128" y="590"/>
                    <a:pt x="1138" y="590"/>
                  </a:cubicBezTo>
                  <a:cubicBezTo>
                    <a:pt x="1146" y="590"/>
                    <a:pt x="1158" y="599"/>
                    <a:pt x="1161" y="604"/>
                  </a:cubicBezTo>
                  <a:cubicBezTo>
                    <a:pt x="1165" y="611"/>
                    <a:pt x="1172" y="610"/>
                    <a:pt x="1178" y="610"/>
                  </a:cubicBezTo>
                  <a:cubicBezTo>
                    <a:pt x="1184" y="610"/>
                    <a:pt x="1190" y="596"/>
                    <a:pt x="1191" y="586"/>
                  </a:cubicBezTo>
                  <a:cubicBezTo>
                    <a:pt x="1192" y="577"/>
                    <a:pt x="1185" y="585"/>
                    <a:pt x="1185" y="585"/>
                  </a:cubicBezTo>
                  <a:cubicBezTo>
                    <a:pt x="1185" y="585"/>
                    <a:pt x="1182" y="580"/>
                    <a:pt x="1177" y="578"/>
                  </a:cubicBezTo>
                  <a:cubicBezTo>
                    <a:pt x="1173" y="574"/>
                    <a:pt x="1163" y="562"/>
                    <a:pt x="1163" y="562"/>
                  </a:cubicBezTo>
                  <a:cubicBezTo>
                    <a:pt x="1159" y="562"/>
                    <a:pt x="1159" y="562"/>
                    <a:pt x="1159" y="562"/>
                  </a:cubicBezTo>
                  <a:cubicBezTo>
                    <a:pt x="1160" y="558"/>
                    <a:pt x="1160" y="558"/>
                    <a:pt x="1160" y="558"/>
                  </a:cubicBezTo>
                  <a:cubicBezTo>
                    <a:pt x="1160" y="558"/>
                    <a:pt x="1165" y="556"/>
                    <a:pt x="1171" y="555"/>
                  </a:cubicBezTo>
                  <a:cubicBezTo>
                    <a:pt x="1177" y="554"/>
                    <a:pt x="1175" y="538"/>
                    <a:pt x="1175" y="538"/>
                  </a:cubicBezTo>
                  <a:cubicBezTo>
                    <a:pt x="1175" y="538"/>
                    <a:pt x="1182" y="533"/>
                    <a:pt x="1183" y="527"/>
                  </a:cubicBezTo>
                  <a:cubicBezTo>
                    <a:pt x="1185" y="523"/>
                    <a:pt x="1175" y="524"/>
                    <a:pt x="1175" y="524"/>
                  </a:cubicBezTo>
                  <a:cubicBezTo>
                    <a:pt x="1173" y="514"/>
                    <a:pt x="1173" y="514"/>
                    <a:pt x="1173" y="514"/>
                  </a:cubicBezTo>
                  <a:cubicBezTo>
                    <a:pt x="1183" y="508"/>
                    <a:pt x="1183" y="508"/>
                    <a:pt x="1183" y="508"/>
                  </a:cubicBezTo>
                  <a:cubicBezTo>
                    <a:pt x="1189" y="497"/>
                    <a:pt x="1189" y="497"/>
                    <a:pt x="1189" y="497"/>
                  </a:cubicBezTo>
                  <a:cubicBezTo>
                    <a:pt x="1189" y="497"/>
                    <a:pt x="1202" y="489"/>
                    <a:pt x="1202" y="486"/>
                  </a:cubicBezTo>
                  <a:cubicBezTo>
                    <a:pt x="1203" y="482"/>
                    <a:pt x="1196" y="483"/>
                    <a:pt x="1195" y="479"/>
                  </a:cubicBezTo>
                  <a:cubicBezTo>
                    <a:pt x="1194" y="477"/>
                    <a:pt x="1204" y="475"/>
                    <a:pt x="1204" y="472"/>
                  </a:cubicBezTo>
                  <a:cubicBezTo>
                    <a:pt x="1204" y="470"/>
                    <a:pt x="1199" y="463"/>
                    <a:pt x="1201" y="461"/>
                  </a:cubicBezTo>
                  <a:cubicBezTo>
                    <a:pt x="1203" y="459"/>
                    <a:pt x="1208" y="456"/>
                    <a:pt x="1208" y="456"/>
                  </a:cubicBezTo>
                  <a:cubicBezTo>
                    <a:pt x="1201" y="450"/>
                    <a:pt x="1201" y="450"/>
                    <a:pt x="1201" y="450"/>
                  </a:cubicBezTo>
                  <a:cubicBezTo>
                    <a:pt x="1212" y="450"/>
                    <a:pt x="1212" y="450"/>
                    <a:pt x="1212" y="450"/>
                  </a:cubicBezTo>
                  <a:cubicBezTo>
                    <a:pt x="1212" y="450"/>
                    <a:pt x="1223" y="443"/>
                    <a:pt x="1226" y="444"/>
                  </a:cubicBezTo>
                  <a:cubicBezTo>
                    <a:pt x="1229" y="445"/>
                    <a:pt x="1223" y="455"/>
                    <a:pt x="1228" y="456"/>
                  </a:cubicBezTo>
                  <a:cubicBezTo>
                    <a:pt x="1234" y="458"/>
                    <a:pt x="1235" y="445"/>
                    <a:pt x="1235" y="445"/>
                  </a:cubicBezTo>
                  <a:cubicBezTo>
                    <a:pt x="1235" y="445"/>
                    <a:pt x="1240" y="446"/>
                    <a:pt x="1243" y="444"/>
                  </a:cubicBezTo>
                  <a:cubicBezTo>
                    <a:pt x="1247" y="442"/>
                    <a:pt x="1238" y="436"/>
                    <a:pt x="1240" y="431"/>
                  </a:cubicBezTo>
                  <a:cubicBezTo>
                    <a:pt x="1242" y="427"/>
                    <a:pt x="1251" y="427"/>
                    <a:pt x="1251" y="427"/>
                  </a:cubicBezTo>
                  <a:cubicBezTo>
                    <a:pt x="1249" y="420"/>
                    <a:pt x="1249" y="420"/>
                    <a:pt x="1249" y="420"/>
                  </a:cubicBezTo>
                  <a:cubicBezTo>
                    <a:pt x="1253" y="418"/>
                    <a:pt x="1253" y="418"/>
                    <a:pt x="1253" y="418"/>
                  </a:cubicBezTo>
                  <a:cubicBezTo>
                    <a:pt x="1253" y="418"/>
                    <a:pt x="1269" y="428"/>
                    <a:pt x="1275" y="427"/>
                  </a:cubicBezTo>
                  <a:cubicBezTo>
                    <a:pt x="1281" y="427"/>
                    <a:pt x="1277" y="421"/>
                    <a:pt x="1277" y="421"/>
                  </a:cubicBezTo>
                  <a:cubicBezTo>
                    <a:pt x="1285" y="421"/>
                    <a:pt x="1285" y="421"/>
                    <a:pt x="1285" y="421"/>
                  </a:cubicBezTo>
                  <a:cubicBezTo>
                    <a:pt x="1285" y="421"/>
                    <a:pt x="1298" y="409"/>
                    <a:pt x="1306" y="408"/>
                  </a:cubicBezTo>
                  <a:cubicBezTo>
                    <a:pt x="1315" y="407"/>
                    <a:pt x="1313" y="415"/>
                    <a:pt x="1318" y="416"/>
                  </a:cubicBezTo>
                  <a:cubicBezTo>
                    <a:pt x="1322" y="418"/>
                    <a:pt x="1323" y="416"/>
                    <a:pt x="1326" y="412"/>
                  </a:cubicBezTo>
                  <a:cubicBezTo>
                    <a:pt x="1329" y="409"/>
                    <a:pt x="1334" y="410"/>
                    <a:pt x="1339" y="414"/>
                  </a:cubicBezTo>
                  <a:cubicBezTo>
                    <a:pt x="1345" y="419"/>
                    <a:pt x="1351" y="418"/>
                    <a:pt x="1356" y="418"/>
                  </a:cubicBezTo>
                  <a:cubicBezTo>
                    <a:pt x="1362" y="418"/>
                    <a:pt x="1363" y="419"/>
                    <a:pt x="1363" y="423"/>
                  </a:cubicBezTo>
                  <a:cubicBezTo>
                    <a:pt x="1363" y="426"/>
                    <a:pt x="1366" y="432"/>
                    <a:pt x="1370" y="435"/>
                  </a:cubicBezTo>
                  <a:cubicBezTo>
                    <a:pt x="1375" y="438"/>
                    <a:pt x="1376" y="430"/>
                    <a:pt x="1378" y="426"/>
                  </a:cubicBezTo>
                  <a:cubicBezTo>
                    <a:pt x="1379" y="422"/>
                    <a:pt x="1371" y="422"/>
                    <a:pt x="1369" y="418"/>
                  </a:cubicBezTo>
                  <a:cubicBezTo>
                    <a:pt x="1367" y="412"/>
                    <a:pt x="1362" y="413"/>
                    <a:pt x="1358" y="413"/>
                  </a:cubicBezTo>
                  <a:cubicBezTo>
                    <a:pt x="1356" y="412"/>
                    <a:pt x="1356" y="409"/>
                    <a:pt x="1358" y="405"/>
                  </a:cubicBezTo>
                  <a:cubicBezTo>
                    <a:pt x="1360" y="400"/>
                    <a:pt x="1372" y="405"/>
                    <a:pt x="1372" y="405"/>
                  </a:cubicBezTo>
                  <a:cubicBezTo>
                    <a:pt x="1372" y="405"/>
                    <a:pt x="1375" y="403"/>
                    <a:pt x="1379" y="403"/>
                  </a:cubicBezTo>
                  <a:cubicBezTo>
                    <a:pt x="1382" y="404"/>
                    <a:pt x="1382" y="407"/>
                    <a:pt x="1382" y="407"/>
                  </a:cubicBezTo>
                  <a:cubicBezTo>
                    <a:pt x="1414" y="404"/>
                    <a:pt x="1414" y="404"/>
                    <a:pt x="1414" y="404"/>
                  </a:cubicBezTo>
                  <a:cubicBezTo>
                    <a:pt x="1414" y="404"/>
                    <a:pt x="1418" y="392"/>
                    <a:pt x="1420" y="387"/>
                  </a:cubicBezTo>
                  <a:cubicBezTo>
                    <a:pt x="1422" y="380"/>
                    <a:pt x="1416" y="374"/>
                    <a:pt x="1416" y="374"/>
                  </a:cubicBezTo>
                  <a:cubicBezTo>
                    <a:pt x="1421" y="372"/>
                    <a:pt x="1421" y="372"/>
                    <a:pt x="1421" y="372"/>
                  </a:cubicBezTo>
                  <a:cubicBezTo>
                    <a:pt x="1420" y="357"/>
                    <a:pt x="1420" y="357"/>
                    <a:pt x="1420" y="357"/>
                  </a:cubicBezTo>
                  <a:cubicBezTo>
                    <a:pt x="1420" y="357"/>
                    <a:pt x="1427" y="361"/>
                    <a:pt x="1431" y="361"/>
                  </a:cubicBezTo>
                  <a:cubicBezTo>
                    <a:pt x="1435" y="360"/>
                    <a:pt x="1430" y="352"/>
                    <a:pt x="1430" y="352"/>
                  </a:cubicBezTo>
                  <a:cubicBezTo>
                    <a:pt x="1442" y="343"/>
                    <a:pt x="1442" y="343"/>
                    <a:pt x="1442" y="343"/>
                  </a:cubicBezTo>
                  <a:cubicBezTo>
                    <a:pt x="1442" y="343"/>
                    <a:pt x="1456" y="348"/>
                    <a:pt x="1461" y="346"/>
                  </a:cubicBezTo>
                  <a:cubicBezTo>
                    <a:pt x="1464" y="344"/>
                    <a:pt x="1460" y="340"/>
                    <a:pt x="1461" y="337"/>
                  </a:cubicBezTo>
                  <a:cubicBezTo>
                    <a:pt x="1462" y="336"/>
                    <a:pt x="1469" y="336"/>
                    <a:pt x="1469" y="336"/>
                  </a:cubicBezTo>
                  <a:cubicBezTo>
                    <a:pt x="1460" y="327"/>
                    <a:pt x="1460" y="327"/>
                    <a:pt x="1460" y="327"/>
                  </a:cubicBezTo>
                  <a:cubicBezTo>
                    <a:pt x="1460" y="327"/>
                    <a:pt x="1477" y="320"/>
                    <a:pt x="1479" y="318"/>
                  </a:cubicBezTo>
                  <a:cubicBezTo>
                    <a:pt x="1482" y="316"/>
                    <a:pt x="1478" y="309"/>
                    <a:pt x="1478" y="309"/>
                  </a:cubicBezTo>
                  <a:cubicBezTo>
                    <a:pt x="1478" y="309"/>
                    <a:pt x="1483" y="308"/>
                    <a:pt x="1488" y="306"/>
                  </a:cubicBezTo>
                  <a:cubicBezTo>
                    <a:pt x="1494" y="306"/>
                    <a:pt x="1494" y="312"/>
                    <a:pt x="1503" y="317"/>
                  </a:cubicBezTo>
                  <a:cubicBezTo>
                    <a:pt x="1511" y="321"/>
                    <a:pt x="1523" y="314"/>
                    <a:pt x="1532" y="310"/>
                  </a:cubicBezTo>
                  <a:cubicBezTo>
                    <a:pt x="1532" y="229"/>
                    <a:pt x="1532" y="229"/>
                    <a:pt x="1532" y="229"/>
                  </a:cubicBezTo>
                  <a:lnTo>
                    <a:pt x="1522" y="230"/>
                  </a:lnTo>
                  <a:close/>
                  <a:moveTo>
                    <a:pt x="375" y="212"/>
                  </a:moveTo>
                  <a:cubicBezTo>
                    <a:pt x="373" y="220"/>
                    <a:pt x="367" y="219"/>
                    <a:pt x="367" y="219"/>
                  </a:cubicBezTo>
                  <a:cubicBezTo>
                    <a:pt x="367" y="219"/>
                    <a:pt x="377" y="237"/>
                    <a:pt x="372" y="240"/>
                  </a:cubicBezTo>
                  <a:cubicBezTo>
                    <a:pt x="366" y="243"/>
                    <a:pt x="357" y="240"/>
                    <a:pt x="357" y="240"/>
                  </a:cubicBezTo>
                  <a:cubicBezTo>
                    <a:pt x="346" y="241"/>
                    <a:pt x="346" y="241"/>
                    <a:pt x="346" y="241"/>
                  </a:cubicBezTo>
                  <a:cubicBezTo>
                    <a:pt x="340" y="250"/>
                    <a:pt x="340" y="250"/>
                    <a:pt x="340" y="250"/>
                  </a:cubicBezTo>
                  <a:cubicBezTo>
                    <a:pt x="340" y="250"/>
                    <a:pt x="350" y="264"/>
                    <a:pt x="341" y="264"/>
                  </a:cubicBezTo>
                  <a:cubicBezTo>
                    <a:pt x="334" y="265"/>
                    <a:pt x="324" y="264"/>
                    <a:pt x="324" y="264"/>
                  </a:cubicBezTo>
                  <a:cubicBezTo>
                    <a:pt x="324" y="252"/>
                    <a:pt x="324" y="252"/>
                    <a:pt x="324" y="252"/>
                  </a:cubicBezTo>
                  <a:cubicBezTo>
                    <a:pt x="316" y="248"/>
                    <a:pt x="316" y="248"/>
                    <a:pt x="316" y="248"/>
                  </a:cubicBezTo>
                  <a:cubicBezTo>
                    <a:pt x="316" y="248"/>
                    <a:pt x="319" y="242"/>
                    <a:pt x="313" y="237"/>
                  </a:cubicBezTo>
                  <a:cubicBezTo>
                    <a:pt x="307" y="232"/>
                    <a:pt x="299" y="226"/>
                    <a:pt x="299" y="226"/>
                  </a:cubicBezTo>
                  <a:cubicBezTo>
                    <a:pt x="299" y="226"/>
                    <a:pt x="299" y="220"/>
                    <a:pt x="295" y="215"/>
                  </a:cubicBezTo>
                  <a:cubicBezTo>
                    <a:pt x="291" y="209"/>
                    <a:pt x="266" y="203"/>
                    <a:pt x="266" y="198"/>
                  </a:cubicBezTo>
                  <a:cubicBezTo>
                    <a:pt x="267" y="192"/>
                    <a:pt x="277" y="188"/>
                    <a:pt x="277" y="188"/>
                  </a:cubicBezTo>
                  <a:cubicBezTo>
                    <a:pt x="275" y="178"/>
                    <a:pt x="275" y="178"/>
                    <a:pt x="275" y="178"/>
                  </a:cubicBezTo>
                  <a:cubicBezTo>
                    <a:pt x="275" y="178"/>
                    <a:pt x="285" y="174"/>
                    <a:pt x="285" y="170"/>
                  </a:cubicBezTo>
                  <a:cubicBezTo>
                    <a:pt x="285" y="164"/>
                    <a:pt x="286" y="156"/>
                    <a:pt x="286" y="156"/>
                  </a:cubicBezTo>
                  <a:cubicBezTo>
                    <a:pt x="291" y="157"/>
                    <a:pt x="297" y="158"/>
                    <a:pt x="297" y="158"/>
                  </a:cubicBezTo>
                  <a:cubicBezTo>
                    <a:pt x="301" y="163"/>
                    <a:pt x="301" y="163"/>
                    <a:pt x="301" y="163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19" y="166"/>
                    <a:pt x="319" y="166"/>
                    <a:pt x="319" y="166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3" y="176"/>
                    <a:pt x="316" y="177"/>
                  </a:cubicBezTo>
                  <a:cubicBezTo>
                    <a:pt x="319" y="178"/>
                    <a:pt x="321" y="175"/>
                    <a:pt x="321" y="175"/>
                  </a:cubicBezTo>
                  <a:cubicBezTo>
                    <a:pt x="321" y="175"/>
                    <a:pt x="341" y="173"/>
                    <a:pt x="349" y="178"/>
                  </a:cubicBezTo>
                  <a:cubicBezTo>
                    <a:pt x="355" y="185"/>
                    <a:pt x="356" y="189"/>
                    <a:pt x="356" y="189"/>
                  </a:cubicBezTo>
                  <a:cubicBezTo>
                    <a:pt x="366" y="194"/>
                    <a:pt x="366" y="194"/>
                    <a:pt x="366" y="194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69" y="204"/>
                    <a:pt x="376" y="205"/>
                    <a:pt x="375" y="212"/>
                  </a:cubicBezTo>
                  <a:close/>
                  <a:moveTo>
                    <a:pt x="464" y="146"/>
                  </a:moveTo>
                  <a:cubicBezTo>
                    <a:pt x="462" y="151"/>
                    <a:pt x="462" y="158"/>
                    <a:pt x="462" y="158"/>
                  </a:cubicBezTo>
                  <a:cubicBezTo>
                    <a:pt x="449" y="160"/>
                    <a:pt x="449" y="160"/>
                    <a:pt x="449" y="160"/>
                  </a:cubicBezTo>
                  <a:cubicBezTo>
                    <a:pt x="449" y="160"/>
                    <a:pt x="454" y="151"/>
                    <a:pt x="446" y="142"/>
                  </a:cubicBezTo>
                  <a:cubicBezTo>
                    <a:pt x="437" y="132"/>
                    <a:pt x="425" y="131"/>
                    <a:pt x="425" y="131"/>
                  </a:cubicBezTo>
                  <a:cubicBezTo>
                    <a:pt x="408" y="128"/>
                    <a:pt x="408" y="128"/>
                    <a:pt x="408" y="128"/>
                  </a:cubicBezTo>
                  <a:cubicBezTo>
                    <a:pt x="388" y="111"/>
                    <a:pt x="388" y="111"/>
                    <a:pt x="388" y="111"/>
                  </a:cubicBezTo>
                  <a:cubicBezTo>
                    <a:pt x="398" y="117"/>
                    <a:pt x="398" y="117"/>
                    <a:pt x="398" y="117"/>
                  </a:cubicBezTo>
                  <a:cubicBezTo>
                    <a:pt x="401" y="117"/>
                    <a:pt x="401" y="117"/>
                    <a:pt x="401" y="117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89" y="101"/>
                    <a:pt x="389" y="101"/>
                    <a:pt x="389" y="101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3" y="84"/>
                    <a:pt x="373" y="84"/>
                    <a:pt x="373" y="84"/>
                  </a:cubicBezTo>
                  <a:cubicBezTo>
                    <a:pt x="375" y="84"/>
                    <a:pt x="375" y="84"/>
                    <a:pt x="375" y="84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6" y="95"/>
                    <a:pt x="386" y="95"/>
                    <a:pt x="386" y="95"/>
                  </a:cubicBezTo>
                  <a:cubicBezTo>
                    <a:pt x="401" y="103"/>
                    <a:pt x="401" y="103"/>
                    <a:pt x="401" y="103"/>
                  </a:cubicBezTo>
                  <a:cubicBezTo>
                    <a:pt x="401" y="100"/>
                    <a:pt x="401" y="100"/>
                    <a:pt x="401" y="100"/>
                  </a:cubicBezTo>
                  <a:cubicBezTo>
                    <a:pt x="395" y="92"/>
                    <a:pt x="395" y="92"/>
                    <a:pt x="395" y="92"/>
                  </a:cubicBezTo>
                  <a:cubicBezTo>
                    <a:pt x="399" y="92"/>
                    <a:pt x="399" y="92"/>
                    <a:pt x="399" y="92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85" y="72"/>
                    <a:pt x="385" y="72"/>
                    <a:pt x="385" y="72"/>
                  </a:cubicBezTo>
                  <a:cubicBezTo>
                    <a:pt x="385" y="72"/>
                    <a:pt x="401" y="83"/>
                    <a:pt x="402" y="87"/>
                  </a:cubicBezTo>
                  <a:cubicBezTo>
                    <a:pt x="404" y="90"/>
                    <a:pt x="411" y="96"/>
                    <a:pt x="413" y="97"/>
                  </a:cubicBezTo>
                  <a:cubicBezTo>
                    <a:pt x="414" y="97"/>
                    <a:pt x="414" y="94"/>
                    <a:pt x="414" y="94"/>
                  </a:cubicBezTo>
                  <a:cubicBezTo>
                    <a:pt x="414" y="94"/>
                    <a:pt x="407" y="90"/>
                    <a:pt x="408" y="88"/>
                  </a:cubicBezTo>
                  <a:cubicBezTo>
                    <a:pt x="409" y="85"/>
                    <a:pt x="422" y="94"/>
                    <a:pt x="422" y="84"/>
                  </a:cubicBezTo>
                  <a:cubicBezTo>
                    <a:pt x="423" y="75"/>
                    <a:pt x="411" y="66"/>
                    <a:pt x="411" y="66"/>
                  </a:cubicBezTo>
                  <a:cubicBezTo>
                    <a:pt x="405" y="66"/>
                    <a:pt x="405" y="66"/>
                    <a:pt x="405" y="66"/>
                  </a:cubicBezTo>
                  <a:cubicBezTo>
                    <a:pt x="397" y="63"/>
                    <a:pt x="397" y="63"/>
                    <a:pt x="397" y="63"/>
                  </a:cubicBezTo>
                  <a:cubicBezTo>
                    <a:pt x="393" y="63"/>
                    <a:pt x="393" y="63"/>
                    <a:pt x="393" y="63"/>
                  </a:cubicBezTo>
                  <a:cubicBezTo>
                    <a:pt x="404" y="77"/>
                    <a:pt x="404" y="77"/>
                    <a:pt x="404" y="77"/>
                  </a:cubicBezTo>
                  <a:cubicBezTo>
                    <a:pt x="404" y="77"/>
                    <a:pt x="374" y="54"/>
                    <a:pt x="376" y="52"/>
                  </a:cubicBezTo>
                  <a:cubicBezTo>
                    <a:pt x="379" y="49"/>
                    <a:pt x="385" y="54"/>
                    <a:pt x="385" y="54"/>
                  </a:cubicBezTo>
                  <a:cubicBezTo>
                    <a:pt x="385" y="54"/>
                    <a:pt x="390" y="52"/>
                    <a:pt x="393" y="53"/>
                  </a:cubicBezTo>
                  <a:cubicBezTo>
                    <a:pt x="397" y="53"/>
                    <a:pt x="407" y="59"/>
                    <a:pt x="407" y="59"/>
                  </a:cubicBezTo>
                  <a:cubicBezTo>
                    <a:pt x="407" y="59"/>
                    <a:pt x="421" y="56"/>
                    <a:pt x="426" y="66"/>
                  </a:cubicBezTo>
                  <a:cubicBezTo>
                    <a:pt x="433" y="76"/>
                    <a:pt x="424" y="88"/>
                    <a:pt x="429" y="91"/>
                  </a:cubicBezTo>
                  <a:cubicBezTo>
                    <a:pt x="433" y="94"/>
                    <a:pt x="440" y="104"/>
                    <a:pt x="440" y="104"/>
                  </a:cubicBezTo>
                  <a:cubicBezTo>
                    <a:pt x="447" y="104"/>
                    <a:pt x="447" y="104"/>
                    <a:pt x="447" y="104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111"/>
                    <a:pt x="466" y="116"/>
                    <a:pt x="468" y="126"/>
                  </a:cubicBezTo>
                  <a:cubicBezTo>
                    <a:pt x="470" y="136"/>
                    <a:pt x="467" y="141"/>
                    <a:pt x="464" y="146"/>
                  </a:cubicBezTo>
                  <a:close/>
                  <a:moveTo>
                    <a:pt x="109" y="652"/>
                  </a:moveTo>
                  <a:cubicBezTo>
                    <a:pt x="109" y="652"/>
                    <a:pt x="117" y="647"/>
                    <a:pt x="113" y="644"/>
                  </a:cubicBezTo>
                  <a:cubicBezTo>
                    <a:pt x="110" y="642"/>
                    <a:pt x="101" y="635"/>
                    <a:pt x="101" y="635"/>
                  </a:cubicBezTo>
                  <a:cubicBezTo>
                    <a:pt x="90" y="635"/>
                    <a:pt x="90" y="635"/>
                    <a:pt x="90" y="635"/>
                  </a:cubicBezTo>
                  <a:cubicBezTo>
                    <a:pt x="80" y="639"/>
                    <a:pt x="80" y="639"/>
                    <a:pt x="80" y="639"/>
                  </a:cubicBezTo>
                  <a:cubicBezTo>
                    <a:pt x="79" y="635"/>
                    <a:pt x="79" y="635"/>
                    <a:pt x="79" y="635"/>
                  </a:cubicBezTo>
                  <a:cubicBezTo>
                    <a:pt x="79" y="635"/>
                    <a:pt x="73" y="637"/>
                    <a:pt x="69" y="634"/>
                  </a:cubicBezTo>
                  <a:cubicBezTo>
                    <a:pt x="64" y="632"/>
                    <a:pt x="62" y="631"/>
                    <a:pt x="62" y="631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51" y="628"/>
                    <a:pt x="51" y="628"/>
                    <a:pt x="51" y="628"/>
                  </a:cubicBezTo>
                  <a:cubicBezTo>
                    <a:pt x="49" y="633"/>
                    <a:pt x="49" y="633"/>
                    <a:pt x="49" y="633"/>
                  </a:cubicBezTo>
                  <a:cubicBezTo>
                    <a:pt x="46" y="633"/>
                    <a:pt x="46" y="633"/>
                    <a:pt x="46" y="633"/>
                  </a:cubicBezTo>
                  <a:cubicBezTo>
                    <a:pt x="51" y="649"/>
                    <a:pt x="51" y="649"/>
                    <a:pt x="51" y="649"/>
                  </a:cubicBezTo>
                  <a:cubicBezTo>
                    <a:pt x="44" y="653"/>
                    <a:pt x="44" y="653"/>
                    <a:pt x="44" y="653"/>
                  </a:cubicBezTo>
                  <a:cubicBezTo>
                    <a:pt x="37" y="653"/>
                    <a:pt x="37" y="653"/>
                    <a:pt x="37" y="653"/>
                  </a:cubicBezTo>
                  <a:cubicBezTo>
                    <a:pt x="37" y="653"/>
                    <a:pt x="33" y="652"/>
                    <a:pt x="32" y="652"/>
                  </a:cubicBezTo>
                  <a:cubicBezTo>
                    <a:pt x="31" y="652"/>
                    <a:pt x="24" y="653"/>
                    <a:pt x="24" y="653"/>
                  </a:cubicBezTo>
                  <a:cubicBezTo>
                    <a:pt x="36" y="636"/>
                    <a:pt x="36" y="636"/>
                    <a:pt x="36" y="636"/>
                  </a:cubicBezTo>
                  <a:cubicBezTo>
                    <a:pt x="36" y="632"/>
                    <a:pt x="36" y="632"/>
                    <a:pt x="36" y="632"/>
                  </a:cubicBezTo>
                  <a:cubicBezTo>
                    <a:pt x="41" y="627"/>
                    <a:pt x="41" y="627"/>
                    <a:pt x="41" y="627"/>
                  </a:cubicBezTo>
                  <a:cubicBezTo>
                    <a:pt x="39" y="625"/>
                    <a:pt x="39" y="625"/>
                    <a:pt x="39" y="625"/>
                  </a:cubicBezTo>
                  <a:cubicBezTo>
                    <a:pt x="37" y="626"/>
                    <a:pt x="37" y="626"/>
                    <a:pt x="37" y="626"/>
                  </a:cubicBezTo>
                  <a:cubicBezTo>
                    <a:pt x="32" y="636"/>
                    <a:pt x="32" y="636"/>
                    <a:pt x="32" y="636"/>
                  </a:cubicBezTo>
                  <a:cubicBezTo>
                    <a:pt x="23" y="649"/>
                    <a:pt x="23" y="649"/>
                    <a:pt x="23" y="649"/>
                  </a:cubicBezTo>
                  <a:cubicBezTo>
                    <a:pt x="20" y="652"/>
                    <a:pt x="20" y="652"/>
                    <a:pt x="20" y="652"/>
                  </a:cubicBezTo>
                  <a:cubicBezTo>
                    <a:pt x="2" y="655"/>
                    <a:pt x="2" y="655"/>
                    <a:pt x="2" y="655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664"/>
                    <a:pt x="3" y="664"/>
                    <a:pt x="3" y="66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3" y="676"/>
                    <a:pt x="3" y="676"/>
                    <a:pt x="3" y="676"/>
                  </a:cubicBezTo>
                  <a:cubicBezTo>
                    <a:pt x="4" y="673"/>
                    <a:pt x="4" y="673"/>
                    <a:pt x="4" y="673"/>
                  </a:cubicBezTo>
                  <a:cubicBezTo>
                    <a:pt x="6" y="671"/>
                    <a:pt x="6" y="671"/>
                    <a:pt x="6" y="671"/>
                  </a:cubicBezTo>
                  <a:cubicBezTo>
                    <a:pt x="8" y="674"/>
                    <a:pt x="8" y="674"/>
                    <a:pt x="8" y="674"/>
                  </a:cubicBezTo>
                  <a:cubicBezTo>
                    <a:pt x="13" y="669"/>
                    <a:pt x="13" y="669"/>
                    <a:pt x="13" y="669"/>
                  </a:cubicBezTo>
                  <a:cubicBezTo>
                    <a:pt x="21" y="671"/>
                    <a:pt x="21" y="671"/>
                    <a:pt x="21" y="671"/>
                  </a:cubicBezTo>
                  <a:cubicBezTo>
                    <a:pt x="16" y="673"/>
                    <a:pt x="16" y="673"/>
                    <a:pt x="16" y="673"/>
                  </a:cubicBezTo>
                  <a:cubicBezTo>
                    <a:pt x="16" y="675"/>
                    <a:pt x="16" y="675"/>
                    <a:pt x="16" y="675"/>
                  </a:cubicBezTo>
                  <a:cubicBezTo>
                    <a:pt x="8" y="680"/>
                    <a:pt x="8" y="680"/>
                    <a:pt x="8" y="680"/>
                  </a:cubicBezTo>
                  <a:cubicBezTo>
                    <a:pt x="6" y="679"/>
                    <a:pt x="6" y="679"/>
                    <a:pt x="6" y="679"/>
                  </a:cubicBezTo>
                  <a:cubicBezTo>
                    <a:pt x="3" y="687"/>
                    <a:pt x="3" y="687"/>
                    <a:pt x="3" y="687"/>
                  </a:cubicBezTo>
                  <a:cubicBezTo>
                    <a:pt x="11" y="687"/>
                    <a:pt x="45" y="689"/>
                    <a:pt x="58" y="688"/>
                  </a:cubicBezTo>
                  <a:cubicBezTo>
                    <a:pt x="74" y="688"/>
                    <a:pt x="113" y="678"/>
                    <a:pt x="113" y="678"/>
                  </a:cubicBezTo>
                  <a:cubicBezTo>
                    <a:pt x="113" y="678"/>
                    <a:pt x="106" y="671"/>
                    <a:pt x="107" y="663"/>
                  </a:cubicBezTo>
                  <a:cubicBezTo>
                    <a:pt x="107" y="657"/>
                    <a:pt x="109" y="652"/>
                    <a:pt x="109" y="652"/>
                  </a:cubicBezTo>
                  <a:close/>
                  <a:moveTo>
                    <a:pt x="244" y="266"/>
                  </a:moveTo>
                  <a:cubicBezTo>
                    <a:pt x="246" y="263"/>
                    <a:pt x="246" y="263"/>
                    <a:pt x="246" y="263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9" y="264"/>
                    <a:pt x="239" y="264"/>
                    <a:pt x="239" y="264"/>
                  </a:cubicBezTo>
                  <a:lnTo>
                    <a:pt x="244" y="26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inland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869818" y="1419225"/>
              <a:ext cx="994987" cy="855775"/>
            </a:xfrm>
            <a:custGeom>
              <a:avLst/>
              <a:gdLst/>
              <a:ahLst/>
              <a:cxnLst>
                <a:cxn ang="0">
                  <a:pos x="25" y="116"/>
                </a:cxn>
                <a:cxn ang="0">
                  <a:pos x="27" y="322"/>
                </a:cxn>
                <a:cxn ang="0">
                  <a:pos x="19" y="322"/>
                </a:cxn>
                <a:cxn ang="0">
                  <a:pos x="54" y="282"/>
                </a:cxn>
                <a:cxn ang="0">
                  <a:pos x="62" y="289"/>
                </a:cxn>
                <a:cxn ang="0">
                  <a:pos x="60" y="109"/>
                </a:cxn>
                <a:cxn ang="0">
                  <a:pos x="17" y="312"/>
                </a:cxn>
                <a:cxn ang="0">
                  <a:pos x="18" y="305"/>
                </a:cxn>
                <a:cxn ang="0">
                  <a:pos x="11" y="312"/>
                </a:cxn>
                <a:cxn ang="0">
                  <a:pos x="13" y="325"/>
                </a:cxn>
                <a:cxn ang="0">
                  <a:pos x="17" y="312"/>
                </a:cxn>
                <a:cxn ang="0">
                  <a:pos x="76" y="309"/>
                </a:cxn>
                <a:cxn ang="0">
                  <a:pos x="76" y="309"/>
                </a:cxn>
                <a:cxn ang="0">
                  <a:pos x="230" y="272"/>
                </a:cxn>
                <a:cxn ang="0">
                  <a:pos x="329" y="59"/>
                </a:cxn>
                <a:cxn ang="0">
                  <a:pos x="289" y="25"/>
                </a:cxn>
                <a:cxn ang="0">
                  <a:pos x="110" y="10"/>
                </a:cxn>
                <a:cxn ang="0">
                  <a:pos x="92" y="50"/>
                </a:cxn>
                <a:cxn ang="0">
                  <a:pos x="77" y="73"/>
                </a:cxn>
                <a:cxn ang="0">
                  <a:pos x="68" y="76"/>
                </a:cxn>
                <a:cxn ang="0">
                  <a:pos x="65" y="91"/>
                </a:cxn>
                <a:cxn ang="0">
                  <a:pos x="61" y="99"/>
                </a:cxn>
                <a:cxn ang="0">
                  <a:pos x="43" y="117"/>
                </a:cxn>
                <a:cxn ang="0">
                  <a:pos x="38" y="137"/>
                </a:cxn>
                <a:cxn ang="0">
                  <a:pos x="35" y="159"/>
                </a:cxn>
                <a:cxn ang="0">
                  <a:pos x="46" y="201"/>
                </a:cxn>
                <a:cxn ang="0">
                  <a:pos x="57" y="217"/>
                </a:cxn>
                <a:cxn ang="0">
                  <a:pos x="52" y="227"/>
                </a:cxn>
                <a:cxn ang="0">
                  <a:pos x="58" y="253"/>
                </a:cxn>
                <a:cxn ang="0">
                  <a:pos x="50" y="268"/>
                </a:cxn>
                <a:cxn ang="0">
                  <a:pos x="60" y="283"/>
                </a:cxn>
                <a:cxn ang="0">
                  <a:pos x="73" y="290"/>
                </a:cxn>
                <a:cxn ang="0">
                  <a:pos x="94" y="293"/>
                </a:cxn>
                <a:cxn ang="0">
                  <a:pos x="114" y="294"/>
                </a:cxn>
                <a:cxn ang="0">
                  <a:pos x="120" y="311"/>
                </a:cxn>
                <a:cxn ang="0">
                  <a:pos x="122" y="317"/>
                </a:cxn>
                <a:cxn ang="0">
                  <a:pos x="132" y="318"/>
                </a:cxn>
                <a:cxn ang="0">
                  <a:pos x="164" y="305"/>
                </a:cxn>
                <a:cxn ang="0">
                  <a:pos x="185" y="290"/>
                </a:cxn>
                <a:cxn ang="0">
                  <a:pos x="208" y="279"/>
                </a:cxn>
                <a:cxn ang="0">
                  <a:pos x="223" y="272"/>
                </a:cxn>
                <a:cxn ang="0">
                  <a:pos x="246" y="257"/>
                </a:cxn>
                <a:cxn ang="0">
                  <a:pos x="286" y="221"/>
                </a:cxn>
                <a:cxn ang="0">
                  <a:pos x="326" y="140"/>
                </a:cxn>
                <a:cxn ang="0">
                  <a:pos x="207" y="289"/>
                </a:cxn>
                <a:cxn ang="0">
                  <a:pos x="228" y="274"/>
                </a:cxn>
                <a:cxn ang="0">
                  <a:pos x="85" y="309"/>
                </a:cxn>
                <a:cxn ang="0">
                  <a:pos x="73" y="298"/>
                </a:cxn>
                <a:cxn ang="0">
                  <a:pos x="76" y="293"/>
                </a:cxn>
                <a:cxn ang="0">
                  <a:pos x="138" y="322"/>
                </a:cxn>
                <a:cxn ang="0">
                  <a:pos x="102" y="305"/>
                </a:cxn>
                <a:cxn ang="0">
                  <a:pos x="96" y="319"/>
                </a:cxn>
                <a:cxn ang="0">
                  <a:pos x="112" y="299"/>
                </a:cxn>
              </a:cxnLst>
              <a:rect l="0" t="0" r="r" b="b"/>
              <a:pathLst>
                <a:path w="345" h="329">
                  <a:moveTo>
                    <a:pt x="35" y="117"/>
                  </a:moveTo>
                  <a:cubicBezTo>
                    <a:pt x="35" y="117"/>
                    <a:pt x="32" y="119"/>
                    <a:pt x="31" y="119"/>
                  </a:cubicBezTo>
                  <a:cubicBezTo>
                    <a:pt x="29" y="119"/>
                    <a:pt x="30" y="116"/>
                    <a:pt x="30" y="116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34" y="124"/>
                    <a:pt x="37" y="121"/>
                    <a:pt x="37" y="121"/>
                  </a:cubicBezTo>
                  <a:lnTo>
                    <a:pt x="35" y="117"/>
                  </a:lnTo>
                  <a:close/>
                  <a:moveTo>
                    <a:pt x="26" y="318"/>
                  </a:moveTo>
                  <a:cubicBezTo>
                    <a:pt x="24" y="319"/>
                    <a:pt x="24" y="322"/>
                    <a:pt x="27" y="322"/>
                  </a:cubicBezTo>
                  <a:cubicBezTo>
                    <a:pt x="29" y="321"/>
                    <a:pt x="29" y="317"/>
                    <a:pt x="26" y="318"/>
                  </a:cubicBezTo>
                  <a:close/>
                  <a:moveTo>
                    <a:pt x="18" y="325"/>
                  </a:moveTo>
                  <a:cubicBezTo>
                    <a:pt x="24" y="329"/>
                    <a:pt x="24" y="329"/>
                    <a:pt x="24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19" y="322"/>
                    <a:pt x="19" y="322"/>
                    <a:pt x="19" y="322"/>
                  </a:cubicBezTo>
                  <a:lnTo>
                    <a:pt x="18" y="325"/>
                  </a:lnTo>
                  <a:close/>
                  <a:moveTo>
                    <a:pt x="53" y="283"/>
                  </a:moveTo>
                  <a:cubicBezTo>
                    <a:pt x="56" y="286"/>
                    <a:pt x="56" y="286"/>
                    <a:pt x="56" y="286"/>
                  </a:cubicBezTo>
                  <a:cubicBezTo>
                    <a:pt x="57" y="283"/>
                    <a:pt x="57" y="283"/>
                    <a:pt x="57" y="283"/>
                  </a:cubicBezTo>
                  <a:cubicBezTo>
                    <a:pt x="54" y="282"/>
                    <a:pt x="54" y="282"/>
                    <a:pt x="54" y="282"/>
                  </a:cubicBezTo>
                  <a:lnTo>
                    <a:pt x="53" y="283"/>
                  </a:lnTo>
                  <a:close/>
                  <a:moveTo>
                    <a:pt x="62" y="289"/>
                  </a:moveTo>
                  <a:cubicBezTo>
                    <a:pt x="58" y="286"/>
                    <a:pt x="57" y="285"/>
                    <a:pt x="58" y="287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5" y="292"/>
                    <a:pt x="65" y="292"/>
                    <a:pt x="62" y="289"/>
                  </a:cubicBezTo>
                  <a:close/>
                  <a:moveTo>
                    <a:pt x="60" y="109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7" y="111"/>
                    <a:pt x="57" y="111"/>
                    <a:pt x="57" y="111"/>
                  </a:cubicBezTo>
                  <a:lnTo>
                    <a:pt x="60" y="109"/>
                  </a:lnTo>
                  <a:close/>
                  <a:moveTo>
                    <a:pt x="35" y="111"/>
                  </a:moveTo>
                  <a:cubicBezTo>
                    <a:pt x="30" y="112"/>
                    <a:pt x="30" y="112"/>
                    <a:pt x="30" y="112"/>
                  </a:cubicBezTo>
                  <a:cubicBezTo>
                    <a:pt x="33" y="115"/>
                    <a:pt x="33" y="115"/>
                    <a:pt x="33" y="115"/>
                  </a:cubicBezTo>
                  <a:lnTo>
                    <a:pt x="35" y="111"/>
                  </a:lnTo>
                  <a:close/>
                  <a:moveTo>
                    <a:pt x="17" y="312"/>
                  </a:moveTo>
                  <a:cubicBezTo>
                    <a:pt x="17" y="312"/>
                    <a:pt x="17" y="314"/>
                    <a:pt x="18" y="316"/>
                  </a:cubicBezTo>
                  <a:cubicBezTo>
                    <a:pt x="19" y="317"/>
                    <a:pt x="24" y="315"/>
                    <a:pt x="24" y="315"/>
                  </a:cubicBezTo>
                  <a:cubicBezTo>
                    <a:pt x="23" y="308"/>
                    <a:pt x="23" y="308"/>
                    <a:pt x="23" y="308"/>
                  </a:cubicBezTo>
                  <a:cubicBezTo>
                    <a:pt x="18" y="308"/>
                    <a:pt x="18" y="308"/>
                    <a:pt x="18" y="308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4" y="306"/>
                    <a:pt x="14" y="306"/>
                    <a:pt x="14" y="306"/>
                  </a:cubicBezTo>
                  <a:cubicBezTo>
                    <a:pt x="14" y="306"/>
                    <a:pt x="13" y="304"/>
                    <a:pt x="13" y="302"/>
                  </a:cubicBezTo>
                  <a:cubicBezTo>
                    <a:pt x="13" y="301"/>
                    <a:pt x="10" y="299"/>
                    <a:pt x="8" y="303"/>
                  </a:cubicBezTo>
                  <a:cubicBezTo>
                    <a:pt x="8" y="306"/>
                    <a:pt x="8" y="306"/>
                    <a:pt x="8" y="306"/>
                  </a:cubicBezTo>
                  <a:cubicBezTo>
                    <a:pt x="11" y="312"/>
                    <a:pt x="11" y="312"/>
                    <a:pt x="11" y="312"/>
                  </a:cubicBezTo>
                  <a:cubicBezTo>
                    <a:pt x="8" y="314"/>
                    <a:pt x="8" y="314"/>
                    <a:pt x="8" y="314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4" y="313"/>
                    <a:pt x="4" y="313"/>
                    <a:pt x="4" y="313"/>
                  </a:cubicBezTo>
                  <a:cubicBezTo>
                    <a:pt x="9" y="324"/>
                    <a:pt x="9" y="324"/>
                    <a:pt x="9" y="324"/>
                  </a:cubicBezTo>
                  <a:cubicBezTo>
                    <a:pt x="13" y="325"/>
                    <a:pt x="13" y="325"/>
                    <a:pt x="13" y="325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17" y="317"/>
                    <a:pt x="17" y="317"/>
                    <a:pt x="17" y="317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5" y="313"/>
                    <a:pt x="15" y="313"/>
                    <a:pt x="15" y="313"/>
                  </a:cubicBezTo>
                  <a:lnTo>
                    <a:pt x="17" y="312"/>
                  </a:lnTo>
                  <a:close/>
                  <a:moveTo>
                    <a:pt x="0" y="321"/>
                  </a:moveTo>
                  <a:cubicBezTo>
                    <a:pt x="4" y="319"/>
                    <a:pt x="4" y="319"/>
                    <a:pt x="4" y="319"/>
                  </a:cubicBezTo>
                  <a:cubicBezTo>
                    <a:pt x="2" y="313"/>
                    <a:pt x="2" y="313"/>
                    <a:pt x="2" y="313"/>
                  </a:cubicBezTo>
                  <a:lnTo>
                    <a:pt x="0" y="321"/>
                  </a:lnTo>
                  <a:close/>
                  <a:moveTo>
                    <a:pt x="76" y="309"/>
                  </a:moveTo>
                  <a:cubicBezTo>
                    <a:pt x="74" y="310"/>
                    <a:pt x="75" y="312"/>
                    <a:pt x="75" y="312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5"/>
                    <a:pt x="74" y="315"/>
                    <a:pt x="74" y="315"/>
                  </a:cubicBezTo>
                  <a:cubicBezTo>
                    <a:pt x="80" y="310"/>
                    <a:pt x="80" y="310"/>
                    <a:pt x="80" y="310"/>
                  </a:cubicBezTo>
                  <a:cubicBezTo>
                    <a:pt x="80" y="310"/>
                    <a:pt x="78" y="308"/>
                    <a:pt x="76" y="309"/>
                  </a:cubicBezTo>
                  <a:close/>
                  <a:moveTo>
                    <a:pt x="70" y="312"/>
                  </a:moveTo>
                  <a:cubicBezTo>
                    <a:pt x="67" y="312"/>
                    <a:pt x="63" y="317"/>
                    <a:pt x="69" y="316"/>
                  </a:cubicBezTo>
                  <a:cubicBezTo>
                    <a:pt x="69" y="316"/>
                    <a:pt x="74" y="312"/>
                    <a:pt x="70" y="312"/>
                  </a:cubicBezTo>
                  <a:close/>
                  <a:moveTo>
                    <a:pt x="228" y="269"/>
                  </a:moveTo>
                  <a:cubicBezTo>
                    <a:pt x="230" y="272"/>
                    <a:pt x="230" y="272"/>
                    <a:pt x="230" y="272"/>
                  </a:cubicBezTo>
                  <a:cubicBezTo>
                    <a:pt x="234" y="270"/>
                    <a:pt x="234" y="270"/>
                    <a:pt x="234" y="270"/>
                  </a:cubicBezTo>
                  <a:cubicBezTo>
                    <a:pt x="233" y="268"/>
                    <a:pt x="233" y="268"/>
                    <a:pt x="233" y="268"/>
                  </a:cubicBezTo>
                  <a:lnTo>
                    <a:pt x="228" y="269"/>
                  </a:lnTo>
                  <a:close/>
                  <a:moveTo>
                    <a:pt x="332" y="67"/>
                  </a:moveTo>
                  <a:cubicBezTo>
                    <a:pt x="329" y="59"/>
                    <a:pt x="329" y="59"/>
                    <a:pt x="329" y="59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02" y="49"/>
                    <a:pt x="302" y="49"/>
                    <a:pt x="302" y="49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9" y="25"/>
                    <a:pt x="294" y="10"/>
                    <a:pt x="290" y="1"/>
                  </a:cubicBezTo>
                  <a:cubicBezTo>
                    <a:pt x="290" y="1"/>
                    <a:pt x="290" y="1"/>
                    <a:pt x="28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85"/>
                    <a:pt x="70" y="81"/>
                    <a:pt x="67" y="83"/>
                  </a:cubicBezTo>
                  <a:cubicBezTo>
                    <a:pt x="63" y="85"/>
                    <a:pt x="65" y="91"/>
                    <a:pt x="65" y="91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96"/>
                    <a:pt x="63" y="97"/>
                    <a:pt x="63" y="9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62" y="110"/>
                    <a:pt x="61" y="112"/>
                  </a:cubicBezTo>
                  <a:cubicBezTo>
                    <a:pt x="60" y="115"/>
                    <a:pt x="54" y="113"/>
                    <a:pt x="52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7"/>
                    <a:pt x="43" y="117"/>
                  </a:cubicBezTo>
                  <a:cubicBezTo>
                    <a:pt x="42" y="117"/>
                    <a:pt x="40" y="114"/>
                    <a:pt x="40" y="114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7"/>
                    <a:pt x="40" y="139"/>
                    <a:pt x="40" y="141"/>
                  </a:cubicBezTo>
                  <a:cubicBezTo>
                    <a:pt x="40" y="142"/>
                    <a:pt x="35" y="142"/>
                    <a:pt x="35" y="142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9"/>
                    <a:pt x="32" y="163"/>
                    <a:pt x="33" y="168"/>
                  </a:cubicBezTo>
                  <a:cubicBezTo>
                    <a:pt x="33" y="172"/>
                    <a:pt x="41" y="174"/>
                    <a:pt x="43" y="178"/>
                  </a:cubicBezTo>
                  <a:cubicBezTo>
                    <a:pt x="46" y="183"/>
                    <a:pt x="43" y="189"/>
                    <a:pt x="43" y="189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205"/>
                    <a:pt x="50" y="207"/>
                  </a:cubicBezTo>
                  <a:cubicBezTo>
                    <a:pt x="51" y="210"/>
                    <a:pt x="54" y="214"/>
                    <a:pt x="54" y="214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3" y="221"/>
                    <a:pt x="53" y="221"/>
                    <a:pt x="53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8" y="239"/>
                    <a:pt x="58" y="239"/>
                    <a:pt x="58" y="239"/>
                  </a:cubicBezTo>
                  <a:cubicBezTo>
                    <a:pt x="58" y="239"/>
                    <a:pt x="59" y="243"/>
                    <a:pt x="57" y="246"/>
                  </a:cubicBezTo>
                  <a:cubicBezTo>
                    <a:pt x="54" y="248"/>
                    <a:pt x="58" y="253"/>
                    <a:pt x="58" y="253"/>
                  </a:cubicBezTo>
                  <a:cubicBezTo>
                    <a:pt x="58" y="253"/>
                    <a:pt x="53" y="254"/>
                    <a:pt x="53" y="258"/>
                  </a:cubicBezTo>
                  <a:cubicBezTo>
                    <a:pt x="54" y="262"/>
                    <a:pt x="57" y="265"/>
                    <a:pt x="57" y="265"/>
                  </a:cubicBezTo>
                  <a:cubicBezTo>
                    <a:pt x="54" y="265"/>
                    <a:pt x="54" y="265"/>
                    <a:pt x="54" y="265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60" y="277"/>
                    <a:pt x="60" y="277"/>
                    <a:pt x="60" y="277"/>
                  </a:cubicBezTo>
                  <a:cubicBezTo>
                    <a:pt x="60" y="277"/>
                    <a:pt x="58" y="279"/>
                    <a:pt x="60" y="283"/>
                  </a:cubicBezTo>
                  <a:cubicBezTo>
                    <a:pt x="62" y="287"/>
                    <a:pt x="64" y="287"/>
                    <a:pt x="64" y="287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7" y="285"/>
                    <a:pt x="67" y="285"/>
                    <a:pt x="67" y="285"/>
                  </a:cubicBezTo>
                  <a:cubicBezTo>
                    <a:pt x="73" y="281"/>
                    <a:pt x="73" y="281"/>
                    <a:pt x="73" y="281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75" y="290"/>
                    <a:pt x="75" y="290"/>
                    <a:pt x="75" y="290"/>
                  </a:cubicBezTo>
                  <a:cubicBezTo>
                    <a:pt x="76" y="286"/>
                    <a:pt x="76" y="286"/>
                    <a:pt x="76" y="286"/>
                  </a:cubicBezTo>
                  <a:cubicBezTo>
                    <a:pt x="81" y="290"/>
                    <a:pt x="81" y="290"/>
                    <a:pt x="81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94" y="293"/>
                    <a:pt x="94" y="293"/>
                    <a:pt x="94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8" y="301"/>
                    <a:pt x="98" y="301"/>
                    <a:pt x="98" y="301"/>
                  </a:cubicBezTo>
                  <a:cubicBezTo>
                    <a:pt x="100" y="303"/>
                    <a:pt x="100" y="303"/>
                    <a:pt x="100" y="303"/>
                  </a:cubicBezTo>
                  <a:cubicBezTo>
                    <a:pt x="107" y="300"/>
                    <a:pt x="107" y="300"/>
                    <a:pt x="107" y="300"/>
                  </a:cubicBezTo>
                  <a:cubicBezTo>
                    <a:pt x="114" y="294"/>
                    <a:pt x="114" y="294"/>
                    <a:pt x="114" y="294"/>
                  </a:cubicBezTo>
                  <a:cubicBezTo>
                    <a:pt x="115" y="295"/>
                    <a:pt x="115" y="295"/>
                    <a:pt x="115" y="295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7" y="308"/>
                    <a:pt x="117" y="308"/>
                    <a:pt x="117" y="308"/>
                  </a:cubicBezTo>
                  <a:cubicBezTo>
                    <a:pt x="116" y="312"/>
                    <a:pt x="116" y="312"/>
                    <a:pt x="116" y="312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0" y="313"/>
                    <a:pt x="120" y="313"/>
                    <a:pt x="120" y="313"/>
                  </a:cubicBezTo>
                  <a:cubicBezTo>
                    <a:pt x="113" y="319"/>
                    <a:pt x="113" y="319"/>
                    <a:pt x="113" y="319"/>
                  </a:cubicBezTo>
                  <a:cubicBezTo>
                    <a:pt x="114" y="321"/>
                    <a:pt x="114" y="321"/>
                    <a:pt x="114" y="321"/>
                  </a:cubicBezTo>
                  <a:cubicBezTo>
                    <a:pt x="119" y="321"/>
                    <a:pt x="119" y="321"/>
                    <a:pt x="119" y="321"/>
                  </a:cubicBezTo>
                  <a:cubicBezTo>
                    <a:pt x="122" y="317"/>
                    <a:pt x="122" y="317"/>
                    <a:pt x="122" y="317"/>
                  </a:cubicBezTo>
                  <a:cubicBezTo>
                    <a:pt x="122" y="317"/>
                    <a:pt x="124" y="319"/>
                    <a:pt x="124" y="321"/>
                  </a:cubicBezTo>
                  <a:cubicBezTo>
                    <a:pt x="125" y="324"/>
                    <a:pt x="115" y="329"/>
                    <a:pt x="115" y="329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2" y="318"/>
                    <a:pt x="132" y="318"/>
                    <a:pt x="132" y="318"/>
                  </a:cubicBezTo>
                  <a:cubicBezTo>
                    <a:pt x="144" y="315"/>
                    <a:pt x="144" y="315"/>
                    <a:pt x="144" y="315"/>
                  </a:cubicBezTo>
                  <a:cubicBezTo>
                    <a:pt x="152" y="309"/>
                    <a:pt x="152" y="309"/>
                    <a:pt x="152" y="309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66" y="310"/>
                    <a:pt x="166" y="310"/>
                    <a:pt x="166" y="310"/>
                  </a:cubicBezTo>
                  <a:cubicBezTo>
                    <a:pt x="169" y="308"/>
                    <a:pt x="169" y="308"/>
                    <a:pt x="169" y="308"/>
                  </a:cubicBezTo>
                  <a:cubicBezTo>
                    <a:pt x="169" y="300"/>
                    <a:pt x="169" y="300"/>
                    <a:pt x="169" y="300"/>
                  </a:cubicBezTo>
                  <a:cubicBezTo>
                    <a:pt x="184" y="293"/>
                    <a:pt x="184" y="293"/>
                    <a:pt x="184" y="293"/>
                  </a:cubicBezTo>
                  <a:cubicBezTo>
                    <a:pt x="185" y="290"/>
                    <a:pt x="185" y="290"/>
                    <a:pt x="185" y="290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8" y="277"/>
                    <a:pt x="198" y="277"/>
                    <a:pt x="198" y="277"/>
                  </a:cubicBezTo>
                  <a:cubicBezTo>
                    <a:pt x="198" y="277"/>
                    <a:pt x="200" y="283"/>
                    <a:pt x="204" y="283"/>
                  </a:cubicBezTo>
                  <a:cubicBezTo>
                    <a:pt x="207" y="283"/>
                    <a:pt x="211" y="281"/>
                    <a:pt x="211" y="281"/>
                  </a:cubicBezTo>
                  <a:cubicBezTo>
                    <a:pt x="208" y="279"/>
                    <a:pt x="208" y="279"/>
                    <a:pt x="208" y="279"/>
                  </a:cubicBezTo>
                  <a:cubicBezTo>
                    <a:pt x="209" y="275"/>
                    <a:pt x="209" y="275"/>
                    <a:pt x="209" y="275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14" y="277"/>
                    <a:pt x="214" y="277"/>
                    <a:pt x="214" y="277"/>
                  </a:cubicBezTo>
                  <a:cubicBezTo>
                    <a:pt x="208" y="268"/>
                    <a:pt x="208" y="268"/>
                    <a:pt x="208" y="268"/>
                  </a:cubicBezTo>
                  <a:cubicBezTo>
                    <a:pt x="208" y="268"/>
                    <a:pt x="217" y="274"/>
                    <a:pt x="223" y="272"/>
                  </a:cubicBezTo>
                  <a:cubicBezTo>
                    <a:pt x="227" y="269"/>
                    <a:pt x="225" y="266"/>
                    <a:pt x="225" y="266"/>
                  </a:cubicBezTo>
                  <a:cubicBezTo>
                    <a:pt x="231" y="265"/>
                    <a:pt x="231" y="265"/>
                    <a:pt x="231" y="265"/>
                  </a:cubicBezTo>
                  <a:cubicBezTo>
                    <a:pt x="236" y="263"/>
                    <a:pt x="236" y="263"/>
                    <a:pt x="236" y="263"/>
                  </a:cubicBezTo>
                  <a:cubicBezTo>
                    <a:pt x="242" y="263"/>
                    <a:pt x="242" y="263"/>
                    <a:pt x="242" y="263"/>
                  </a:cubicBezTo>
                  <a:cubicBezTo>
                    <a:pt x="246" y="257"/>
                    <a:pt x="246" y="257"/>
                    <a:pt x="246" y="257"/>
                  </a:cubicBezTo>
                  <a:cubicBezTo>
                    <a:pt x="256" y="258"/>
                    <a:pt x="256" y="258"/>
                    <a:pt x="256" y="258"/>
                  </a:cubicBezTo>
                  <a:cubicBezTo>
                    <a:pt x="267" y="253"/>
                    <a:pt x="267" y="253"/>
                    <a:pt x="267" y="253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75" y="236"/>
                    <a:pt x="275" y="236"/>
                    <a:pt x="275" y="236"/>
                  </a:cubicBezTo>
                  <a:cubicBezTo>
                    <a:pt x="286" y="221"/>
                    <a:pt x="286" y="221"/>
                    <a:pt x="286" y="221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4" y="195"/>
                    <a:pt x="309" y="182"/>
                    <a:pt x="312" y="176"/>
                  </a:cubicBezTo>
                  <a:cubicBezTo>
                    <a:pt x="315" y="171"/>
                    <a:pt x="323" y="151"/>
                    <a:pt x="326" y="140"/>
                  </a:cubicBezTo>
                  <a:cubicBezTo>
                    <a:pt x="329" y="128"/>
                    <a:pt x="338" y="115"/>
                    <a:pt x="338" y="115"/>
                  </a:cubicBezTo>
                  <a:cubicBezTo>
                    <a:pt x="338" y="115"/>
                    <a:pt x="340" y="111"/>
                    <a:pt x="341" y="107"/>
                  </a:cubicBezTo>
                  <a:cubicBezTo>
                    <a:pt x="343" y="103"/>
                    <a:pt x="345" y="79"/>
                    <a:pt x="345" y="73"/>
                  </a:cubicBezTo>
                  <a:cubicBezTo>
                    <a:pt x="344" y="67"/>
                    <a:pt x="332" y="67"/>
                    <a:pt x="332" y="67"/>
                  </a:cubicBezTo>
                  <a:close/>
                  <a:moveTo>
                    <a:pt x="207" y="289"/>
                  </a:moveTo>
                  <a:cubicBezTo>
                    <a:pt x="210" y="285"/>
                    <a:pt x="210" y="285"/>
                    <a:pt x="210" y="285"/>
                  </a:cubicBezTo>
                  <a:cubicBezTo>
                    <a:pt x="206" y="286"/>
                    <a:pt x="206" y="286"/>
                    <a:pt x="206" y="286"/>
                  </a:cubicBezTo>
                  <a:lnTo>
                    <a:pt x="207" y="289"/>
                  </a:lnTo>
                  <a:close/>
                  <a:moveTo>
                    <a:pt x="223" y="273"/>
                  </a:moveTo>
                  <a:cubicBezTo>
                    <a:pt x="228" y="274"/>
                    <a:pt x="228" y="274"/>
                    <a:pt x="228" y="274"/>
                  </a:cubicBezTo>
                  <a:cubicBezTo>
                    <a:pt x="226" y="271"/>
                    <a:pt x="226" y="271"/>
                    <a:pt x="226" y="271"/>
                  </a:cubicBezTo>
                  <a:lnTo>
                    <a:pt x="223" y="273"/>
                  </a:lnTo>
                  <a:close/>
                  <a:moveTo>
                    <a:pt x="83" y="312"/>
                  </a:moveTo>
                  <a:cubicBezTo>
                    <a:pt x="85" y="311"/>
                    <a:pt x="85" y="311"/>
                    <a:pt x="85" y="311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2" y="309"/>
                    <a:pt x="82" y="309"/>
                    <a:pt x="82" y="309"/>
                  </a:cubicBezTo>
                  <a:lnTo>
                    <a:pt x="83" y="312"/>
                  </a:lnTo>
                  <a:close/>
                  <a:moveTo>
                    <a:pt x="74" y="294"/>
                  </a:moveTo>
                  <a:cubicBezTo>
                    <a:pt x="75" y="295"/>
                    <a:pt x="75" y="295"/>
                    <a:pt x="75" y="295"/>
                  </a:cubicBezTo>
                  <a:cubicBezTo>
                    <a:pt x="73" y="298"/>
                    <a:pt x="73" y="298"/>
                    <a:pt x="73" y="298"/>
                  </a:cubicBezTo>
                  <a:cubicBezTo>
                    <a:pt x="75" y="298"/>
                    <a:pt x="75" y="298"/>
                    <a:pt x="75" y="298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81" y="296"/>
                    <a:pt x="81" y="296"/>
                    <a:pt x="81" y="296"/>
                  </a:cubicBezTo>
                  <a:cubicBezTo>
                    <a:pt x="76" y="293"/>
                    <a:pt x="76" y="293"/>
                    <a:pt x="76" y="293"/>
                  </a:cubicBezTo>
                  <a:lnTo>
                    <a:pt x="74" y="294"/>
                  </a:lnTo>
                  <a:close/>
                  <a:moveTo>
                    <a:pt x="138" y="322"/>
                  </a:moveTo>
                  <a:cubicBezTo>
                    <a:pt x="138" y="319"/>
                    <a:pt x="138" y="319"/>
                    <a:pt x="138" y="319"/>
                  </a:cubicBezTo>
                  <a:cubicBezTo>
                    <a:pt x="133" y="321"/>
                    <a:pt x="133" y="321"/>
                    <a:pt x="133" y="321"/>
                  </a:cubicBezTo>
                  <a:lnTo>
                    <a:pt x="138" y="322"/>
                  </a:lnTo>
                  <a:close/>
                  <a:moveTo>
                    <a:pt x="112" y="299"/>
                  </a:moveTo>
                  <a:cubicBezTo>
                    <a:pt x="111" y="298"/>
                    <a:pt x="111" y="298"/>
                    <a:pt x="111" y="298"/>
                  </a:cubicBezTo>
                  <a:cubicBezTo>
                    <a:pt x="109" y="302"/>
                    <a:pt x="109" y="302"/>
                    <a:pt x="109" y="302"/>
                  </a:cubicBezTo>
                  <a:cubicBezTo>
                    <a:pt x="105" y="303"/>
                    <a:pt x="105" y="303"/>
                    <a:pt x="105" y="303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97" y="306"/>
                    <a:pt x="97" y="306"/>
                    <a:pt x="97" y="306"/>
                  </a:cubicBezTo>
                  <a:cubicBezTo>
                    <a:pt x="96" y="310"/>
                    <a:pt x="96" y="310"/>
                    <a:pt x="96" y="310"/>
                  </a:cubicBezTo>
                  <a:cubicBezTo>
                    <a:pt x="99" y="310"/>
                    <a:pt x="99" y="310"/>
                    <a:pt x="99" y="310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9"/>
                    <a:pt x="96" y="319"/>
                    <a:pt x="96" y="319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8" y="316"/>
                    <a:pt x="108" y="316"/>
                    <a:pt x="108" y="316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10" y="304"/>
                    <a:pt x="110" y="304"/>
                    <a:pt x="110" y="304"/>
                  </a:cubicBezTo>
                  <a:lnTo>
                    <a:pt x="112" y="29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Sweden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5065856" y="1419225"/>
              <a:ext cx="893660" cy="1684526"/>
            </a:xfrm>
            <a:custGeom>
              <a:avLst/>
              <a:gdLst/>
              <a:ahLst/>
              <a:cxnLst>
                <a:cxn ang="0">
                  <a:pos x="256" y="378"/>
                </a:cxn>
                <a:cxn ang="0">
                  <a:pos x="261" y="377"/>
                </a:cxn>
                <a:cxn ang="0">
                  <a:pos x="253" y="368"/>
                </a:cxn>
                <a:cxn ang="0">
                  <a:pos x="249" y="381"/>
                </a:cxn>
                <a:cxn ang="0">
                  <a:pos x="13" y="478"/>
                </a:cxn>
                <a:cxn ang="0">
                  <a:pos x="207" y="521"/>
                </a:cxn>
                <a:cxn ang="0">
                  <a:pos x="190" y="569"/>
                </a:cxn>
                <a:cxn ang="0">
                  <a:pos x="206" y="544"/>
                </a:cxn>
                <a:cxn ang="0">
                  <a:pos x="211" y="514"/>
                </a:cxn>
                <a:cxn ang="0">
                  <a:pos x="16" y="460"/>
                </a:cxn>
                <a:cxn ang="0">
                  <a:pos x="238" y="400"/>
                </a:cxn>
                <a:cxn ang="0">
                  <a:pos x="248" y="494"/>
                </a:cxn>
                <a:cxn ang="0">
                  <a:pos x="255" y="526"/>
                </a:cxn>
                <a:cxn ang="0">
                  <a:pos x="261" y="520"/>
                </a:cxn>
                <a:cxn ang="0">
                  <a:pos x="271" y="483"/>
                </a:cxn>
                <a:cxn ang="0">
                  <a:pos x="232" y="414"/>
                </a:cxn>
                <a:cxn ang="0">
                  <a:pos x="200" y="444"/>
                </a:cxn>
                <a:cxn ang="0">
                  <a:pos x="217" y="169"/>
                </a:cxn>
                <a:cxn ang="0">
                  <a:pos x="246" y="317"/>
                </a:cxn>
                <a:cxn ang="0">
                  <a:pos x="246" y="315"/>
                </a:cxn>
                <a:cxn ang="0">
                  <a:pos x="286" y="459"/>
                </a:cxn>
                <a:cxn ang="0">
                  <a:pos x="206" y="230"/>
                </a:cxn>
                <a:cxn ang="0">
                  <a:pos x="253" y="319"/>
                </a:cxn>
                <a:cxn ang="0">
                  <a:pos x="286" y="463"/>
                </a:cxn>
                <a:cxn ang="0">
                  <a:pos x="293" y="83"/>
                </a:cxn>
                <a:cxn ang="0">
                  <a:pos x="308" y="33"/>
                </a:cxn>
                <a:cxn ang="0">
                  <a:pos x="301" y="0"/>
                </a:cxn>
                <a:cxn ang="0">
                  <a:pos x="89" y="85"/>
                </a:cxn>
                <a:cxn ang="0">
                  <a:pos x="33" y="177"/>
                </a:cxn>
                <a:cxn ang="0">
                  <a:pos x="41" y="286"/>
                </a:cxn>
                <a:cxn ang="0">
                  <a:pos x="25" y="391"/>
                </a:cxn>
                <a:cxn ang="0">
                  <a:pos x="5" y="444"/>
                </a:cxn>
                <a:cxn ang="0">
                  <a:pos x="10" y="458"/>
                </a:cxn>
                <a:cxn ang="0">
                  <a:pos x="17" y="494"/>
                </a:cxn>
                <a:cxn ang="0">
                  <a:pos x="37" y="527"/>
                </a:cxn>
                <a:cxn ang="0">
                  <a:pos x="64" y="573"/>
                </a:cxn>
                <a:cxn ang="0">
                  <a:pos x="48" y="592"/>
                </a:cxn>
                <a:cxn ang="0">
                  <a:pos x="66" y="642"/>
                </a:cxn>
                <a:cxn ang="0">
                  <a:pos x="118" y="628"/>
                </a:cxn>
                <a:cxn ang="0">
                  <a:pos x="172" y="595"/>
                </a:cxn>
                <a:cxn ang="0">
                  <a:pos x="191" y="523"/>
                </a:cxn>
                <a:cxn ang="0">
                  <a:pos x="191" y="473"/>
                </a:cxn>
                <a:cxn ang="0">
                  <a:pos x="192" y="440"/>
                </a:cxn>
                <a:cxn ang="0">
                  <a:pos x="204" y="423"/>
                </a:cxn>
                <a:cxn ang="0">
                  <a:pos x="226" y="396"/>
                </a:cxn>
                <a:cxn ang="0">
                  <a:pos x="245" y="387"/>
                </a:cxn>
                <a:cxn ang="0">
                  <a:pos x="267" y="348"/>
                </a:cxn>
                <a:cxn ang="0">
                  <a:pos x="242" y="318"/>
                </a:cxn>
                <a:cxn ang="0">
                  <a:pos x="213" y="296"/>
                </a:cxn>
                <a:cxn ang="0">
                  <a:pos x="193" y="250"/>
                </a:cxn>
                <a:cxn ang="0">
                  <a:pos x="197" y="212"/>
                </a:cxn>
                <a:cxn ang="0">
                  <a:pos x="196" y="180"/>
                </a:cxn>
                <a:cxn ang="0">
                  <a:pos x="212" y="166"/>
                </a:cxn>
                <a:cxn ang="0">
                  <a:pos x="225" y="145"/>
                </a:cxn>
                <a:cxn ang="0">
                  <a:pos x="233" y="123"/>
                </a:cxn>
                <a:cxn ang="0">
                  <a:pos x="261" y="111"/>
                </a:cxn>
                <a:cxn ang="0">
                  <a:pos x="278" y="88"/>
                </a:cxn>
                <a:cxn ang="0">
                  <a:pos x="299" y="50"/>
                </a:cxn>
              </a:cxnLst>
              <a:rect l="0" t="0" r="r" b="b"/>
              <a:pathLst>
                <a:path w="310" h="647">
                  <a:moveTo>
                    <a:pt x="266" y="358"/>
                  </a:moveTo>
                  <a:cubicBezTo>
                    <a:pt x="265" y="355"/>
                    <a:pt x="265" y="355"/>
                    <a:pt x="265" y="355"/>
                  </a:cubicBezTo>
                  <a:cubicBezTo>
                    <a:pt x="259" y="358"/>
                    <a:pt x="259" y="358"/>
                    <a:pt x="259" y="358"/>
                  </a:cubicBezTo>
                  <a:cubicBezTo>
                    <a:pt x="262" y="360"/>
                    <a:pt x="262" y="360"/>
                    <a:pt x="262" y="360"/>
                  </a:cubicBezTo>
                  <a:lnTo>
                    <a:pt x="266" y="358"/>
                  </a:lnTo>
                  <a:close/>
                  <a:moveTo>
                    <a:pt x="243" y="378"/>
                  </a:moveTo>
                  <a:cubicBezTo>
                    <a:pt x="255" y="379"/>
                    <a:pt x="255" y="379"/>
                    <a:pt x="255" y="379"/>
                  </a:cubicBezTo>
                  <a:cubicBezTo>
                    <a:pt x="256" y="378"/>
                    <a:pt x="256" y="378"/>
                    <a:pt x="256" y="378"/>
                  </a:cubicBezTo>
                  <a:cubicBezTo>
                    <a:pt x="254" y="374"/>
                    <a:pt x="254" y="374"/>
                    <a:pt x="254" y="374"/>
                  </a:cubicBezTo>
                  <a:cubicBezTo>
                    <a:pt x="251" y="373"/>
                    <a:pt x="251" y="373"/>
                    <a:pt x="251" y="373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9" y="376"/>
                    <a:pt x="249" y="376"/>
                    <a:pt x="249" y="376"/>
                  </a:cubicBezTo>
                  <a:cubicBezTo>
                    <a:pt x="243" y="376"/>
                    <a:pt x="243" y="376"/>
                    <a:pt x="243" y="376"/>
                  </a:cubicBezTo>
                  <a:lnTo>
                    <a:pt x="243" y="378"/>
                  </a:lnTo>
                  <a:close/>
                  <a:moveTo>
                    <a:pt x="258" y="378"/>
                  </a:moveTo>
                  <a:cubicBezTo>
                    <a:pt x="261" y="377"/>
                    <a:pt x="261" y="377"/>
                    <a:pt x="261" y="377"/>
                  </a:cubicBezTo>
                  <a:cubicBezTo>
                    <a:pt x="258" y="374"/>
                    <a:pt x="258" y="374"/>
                    <a:pt x="258" y="374"/>
                  </a:cubicBezTo>
                  <a:lnTo>
                    <a:pt x="258" y="378"/>
                  </a:lnTo>
                  <a:close/>
                  <a:moveTo>
                    <a:pt x="249" y="399"/>
                  </a:moveTo>
                  <a:cubicBezTo>
                    <a:pt x="253" y="392"/>
                    <a:pt x="253" y="392"/>
                    <a:pt x="253" y="392"/>
                  </a:cubicBezTo>
                  <a:cubicBezTo>
                    <a:pt x="250" y="391"/>
                    <a:pt x="250" y="391"/>
                    <a:pt x="250" y="391"/>
                  </a:cubicBezTo>
                  <a:cubicBezTo>
                    <a:pt x="246" y="397"/>
                    <a:pt x="246" y="397"/>
                    <a:pt x="246" y="397"/>
                  </a:cubicBezTo>
                  <a:lnTo>
                    <a:pt x="249" y="399"/>
                  </a:lnTo>
                  <a:close/>
                  <a:moveTo>
                    <a:pt x="253" y="368"/>
                  </a:moveTo>
                  <a:cubicBezTo>
                    <a:pt x="258" y="365"/>
                    <a:pt x="258" y="365"/>
                    <a:pt x="258" y="365"/>
                  </a:cubicBezTo>
                  <a:cubicBezTo>
                    <a:pt x="254" y="363"/>
                    <a:pt x="254" y="363"/>
                    <a:pt x="254" y="363"/>
                  </a:cubicBezTo>
                  <a:lnTo>
                    <a:pt x="253" y="368"/>
                  </a:lnTo>
                  <a:close/>
                  <a:moveTo>
                    <a:pt x="245" y="401"/>
                  </a:moveTo>
                  <a:cubicBezTo>
                    <a:pt x="244" y="404"/>
                    <a:pt x="245" y="406"/>
                    <a:pt x="247" y="404"/>
                  </a:cubicBezTo>
                  <a:cubicBezTo>
                    <a:pt x="249" y="401"/>
                    <a:pt x="246" y="399"/>
                    <a:pt x="245" y="401"/>
                  </a:cubicBezTo>
                  <a:close/>
                  <a:moveTo>
                    <a:pt x="251" y="380"/>
                  </a:moveTo>
                  <a:cubicBezTo>
                    <a:pt x="249" y="381"/>
                    <a:pt x="249" y="381"/>
                    <a:pt x="249" y="381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51" y="384"/>
                    <a:pt x="251" y="384"/>
                    <a:pt x="251" y="384"/>
                  </a:cubicBezTo>
                  <a:lnTo>
                    <a:pt x="251" y="380"/>
                  </a:lnTo>
                  <a:close/>
                  <a:moveTo>
                    <a:pt x="20" y="475"/>
                  </a:moveTo>
                  <a:cubicBezTo>
                    <a:pt x="19" y="471"/>
                    <a:pt x="19" y="471"/>
                    <a:pt x="19" y="471"/>
                  </a:cubicBezTo>
                  <a:cubicBezTo>
                    <a:pt x="11" y="473"/>
                    <a:pt x="11" y="473"/>
                    <a:pt x="11" y="473"/>
                  </a:cubicBezTo>
                  <a:cubicBezTo>
                    <a:pt x="13" y="476"/>
                    <a:pt x="13" y="476"/>
                    <a:pt x="13" y="476"/>
                  </a:cubicBezTo>
                  <a:cubicBezTo>
                    <a:pt x="13" y="478"/>
                    <a:pt x="13" y="478"/>
                    <a:pt x="13" y="478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17" y="475"/>
                    <a:pt x="17" y="475"/>
                    <a:pt x="17" y="475"/>
                  </a:cubicBezTo>
                  <a:lnTo>
                    <a:pt x="20" y="475"/>
                  </a:lnTo>
                  <a:close/>
                  <a:moveTo>
                    <a:pt x="211" y="508"/>
                  </a:moveTo>
                  <a:cubicBezTo>
                    <a:pt x="207" y="513"/>
                    <a:pt x="207" y="513"/>
                    <a:pt x="207" y="513"/>
                  </a:cubicBezTo>
                  <a:cubicBezTo>
                    <a:pt x="208" y="519"/>
                    <a:pt x="208" y="519"/>
                    <a:pt x="208" y="519"/>
                  </a:cubicBezTo>
                  <a:cubicBezTo>
                    <a:pt x="207" y="519"/>
                    <a:pt x="207" y="519"/>
                    <a:pt x="207" y="519"/>
                  </a:cubicBezTo>
                  <a:cubicBezTo>
                    <a:pt x="207" y="521"/>
                    <a:pt x="207" y="521"/>
                    <a:pt x="207" y="521"/>
                  </a:cubicBezTo>
                  <a:cubicBezTo>
                    <a:pt x="205" y="531"/>
                    <a:pt x="205" y="531"/>
                    <a:pt x="205" y="531"/>
                  </a:cubicBezTo>
                  <a:cubicBezTo>
                    <a:pt x="202" y="532"/>
                    <a:pt x="202" y="532"/>
                    <a:pt x="202" y="532"/>
                  </a:cubicBezTo>
                  <a:cubicBezTo>
                    <a:pt x="200" y="540"/>
                    <a:pt x="200" y="540"/>
                    <a:pt x="200" y="540"/>
                  </a:cubicBezTo>
                  <a:cubicBezTo>
                    <a:pt x="198" y="540"/>
                    <a:pt x="198" y="540"/>
                    <a:pt x="198" y="540"/>
                  </a:cubicBezTo>
                  <a:cubicBezTo>
                    <a:pt x="198" y="540"/>
                    <a:pt x="195" y="545"/>
                    <a:pt x="194" y="549"/>
                  </a:cubicBezTo>
                  <a:cubicBezTo>
                    <a:pt x="193" y="552"/>
                    <a:pt x="194" y="555"/>
                    <a:pt x="193" y="556"/>
                  </a:cubicBezTo>
                  <a:cubicBezTo>
                    <a:pt x="193" y="558"/>
                    <a:pt x="190" y="560"/>
                    <a:pt x="190" y="564"/>
                  </a:cubicBezTo>
                  <a:cubicBezTo>
                    <a:pt x="190" y="569"/>
                    <a:pt x="190" y="569"/>
                    <a:pt x="190" y="569"/>
                  </a:cubicBezTo>
                  <a:cubicBezTo>
                    <a:pt x="193" y="571"/>
                    <a:pt x="193" y="571"/>
                    <a:pt x="193" y="571"/>
                  </a:cubicBezTo>
                  <a:cubicBezTo>
                    <a:pt x="192" y="584"/>
                    <a:pt x="192" y="584"/>
                    <a:pt x="192" y="584"/>
                  </a:cubicBezTo>
                  <a:cubicBezTo>
                    <a:pt x="192" y="584"/>
                    <a:pt x="196" y="581"/>
                    <a:pt x="197" y="578"/>
                  </a:cubicBezTo>
                  <a:cubicBezTo>
                    <a:pt x="198" y="573"/>
                    <a:pt x="197" y="572"/>
                    <a:pt x="197" y="570"/>
                  </a:cubicBezTo>
                  <a:cubicBezTo>
                    <a:pt x="197" y="568"/>
                    <a:pt x="199" y="565"/>
                    <a:pt x="200" y="563"/>
                  </a:cubicBezTo>
                  <a:cubicBezTo>
                    <a:pt x="201" y="561"/>
                    <a:pt x="200" y="555"/>
                    <a:pt x="200" y="555"/>
                  </a:cubicBezTo>
                  <a:cubicBezTo>
                    <a:pt x="204" y="544"/>
                    <a:pt x="204" y="544"/>
                    <a:pt x="204" y="544"/>
                  </a:cubicBezTo>
                  <a:cubicBezTo>
                    <a:pt x="206" y="544"/>
                    <a:pt x="206" y="544"/>
                    <a:pt x="206" y="544"/>
                  </a:cubicBezTo>
                  <a:cubicBezTo>
                    <a:pt x="208" y="536"/>
                    <a:pt x="208" y="536"/>
                    <a:pt x="208" y="536"/>
                  </a:cubicBezTo>
                  <a:cubicBezTo>
                    <a:pt x="207" y="533"/>
                    <a:pt x="207" y="533"/>
                    <a:pt x="207" y="533"/>
                  </a:cubicBezTo>
                  <a:cubicBezTo>
                    <a:pt x="209" y="531"/>
                    <a:pt x="209" y="531"/>
                    <a:pt x="209" y="531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10" y="527"/>
                    <a:pt x="210" y="527"/>
                    <a:pt x="210" y="527"/>
                  </a:cubicBezTo>
                  <a:cubicBezTo>
                    <a:pt x="209" y="525"/>
                    <a:pt x="209" y="525"/>
                    <a:pt x="209" y="525"/>
                  </a:cubicBezTo>
                  <a:cubicBezTo>
                    <a:pt x="212" y="520"/>
                    <a:pt x="212" y="520"/>
                    <a:pt x="212" y="520"/>
                  </a:cubicBezTo>
                  <a:cubicBezTo>
                    <a:pt x="211" y="514"/>
                    <a:pt x="211" y="514"/>
                    <a:pt x="211" y="514"/>
                  </a:cubicBezTo>
                  <a:cubicBezTo>
                    <a:pt x="214" y="511"/>
                    <a:pt x="214" y="511"/>
                    <a:pt x="214" y="511"/>
                  </a:cubicBezTo>
                  <a:lnTo>
                    <a:pt x="211" y="508"/>
                  </a:lnTo>
                  <a:close/>
                  <a:moveTo>
                    <a:pt x="14" y="466"/>
                  </a:moveTo>
                  <a:cubicBezTo>
                    <a:pt x="21" y="467"/>
                    <a:pt x="21" y="467"/>
                    <a:pt x="21" y="467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19" y="457"/>
                    <a:pt x="19" y="457"/>
                    <a:pt x="19" y="457"/>
                  </a:cubicBezTo>
                  <a:cubicBezTo>
                    <a:pt x="17" y="460"/>
                    <a:pt x="17" y="460"/>
                    <a:pt x="17" y="460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8" y="468"/>
                    <a:pt x="8" y="468"/>
                    <a:pt x="8" y="468"/>
                  </a:cubicBezTo>
                  <a:cubicBezTo>
                    <a:pt x="14" y="469"/>
                    <a:pt x="14" y="469"/>
                    <a:pt x="14" y="469"/>
                  </a:cubicBezTo>
                  <a:lnTo>
                    <a:pt x="14" y="466"/>
                  </a:lnTo>
                  <a:close/>
                  <a:moveTo>
                    <a:pt x="238" y="400"/>
                  </a:moveTo>
                  <a:cubicBezTo>
                    <a:pt x="241" y="401"/>
                    <a:pt x="241" y="401"/>
                    <a:pt x="241" y="401"/>
                  </a:cubicBezTo>
                  <a:cubicBezTo>
                    <a:pt x="243" y="397"/>
                    <a:pt x="243" y="397"/>
                    <a:pt x="243" y="397"/>
                  </a:cubicBezTo>
                  <a:cubicBezTo>
                    <a:pt x="242" y="397"/>
                    <a:pt x="242" y="397"/>
                    <a:pt x="242" y="397"/>
                  </a:cubicBezTo>
                  <a:lnTo>
                    <a:pt x="238" y="400"/>
                  </a:lnTo>
                  <a:close/>
                  <a:moveTo>
                    <a:pt x="272" y="467"/>
                  </a:moveTo>
                  <a:cubicBezTo>
                    <a:pt x="270" y="472"/>
                    <a:pt x="270" y="472"/>
                    <a:pt x="270" y="472"/>
                  </a:cubicBezTo>
                  <a:cubicBezTo>
                    <a:pt x="270" y="467"/>
                    <a:pt x="270" y="467"/>
                    <a:pt x="270" y="467"/>
                  </a:cubicBezTo>
                  <a:cubicBezTo>
                    <a:pt x="270" y="467"/>
                    <a:pt x="267" y="467"/>
                    <a:pt x="266" y="468"/>
                  </a:cubicBezTo>
                  <a:cubicBezTo>
                    <a:pt x="264" y="469"/>
                    <a:pt x="263" y="472"/>
                    <a:pt x="263" y="472"/>
                  </a:cubicBezTo>
                  <a:cubicBezTo>
                    <a:pt x="263" y="472"/>
                    <a:pt x="262" y="471"/>
                    <a:pt x="259" y="474"/>
                  </a:cubicBezTo>
                  <a:cubicBezTo>
                    <a:pt x="257" y="477"/>
                    <a:pt x="253" y="487"/>
                    <a:pt x="253" y="487"/>
                  </a:cubicBezTo>
                  <a:cubicBezTo>
                    <a:pt x="253" y="487"/>
                    <a:pt x="248" y="489"/>
                    <a:pt x="248" y="494"/>
                  </a:cubicBezTo>
                  <a:cubicBezTo>
                    <a:pt x="247" y="501"/>
                    <a:pt x="253" y="501"/>
                    <a:pt x="253" y="505"/>
                  </a:cubicBezTo>
                  <a:cubicBezTo>
                    <a:pt x="251" y="510"/>
                    <a:pt x="249" y="511"/>
                    <a:pt x="249" y="511"/>
                  </a:cubicBezTo>
                  <a:cubicBezTo>
                    <a:pt x="251" y="513"/>
                    <a:pt x="251" y="513"/>
                    <a:pt x="251" y="513"/>
                  </a:cubicBezTo>
                  <a:cubicBezTo>
                    <a:pt x="251" y="520"/>
                    <a:pt x="251" y="520"/>
                    <a:pt x="251" y="520"/>
                  </a:cubicBezTo>
                  <a:cubicBezTo>
                    <a:pt x="254" y="521"/>
                    <a:pt x="254" y="521"/>
                    <a:pt x="254" y="521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4" y="524"/>
                    <a:pt x="257" y="523"/>
                    <a:pt x="257" y="524"/>
                  </a:cubicBezTo>
                  <a:cubicBezTo>
                    <a:pt x="257" y="525"/>
                    <a:pt x="255" y="526"/>
                    <a:pt x="255" y="526"/>
                  </a:cubicBezTo>
                  <a:cubicBezTo>
                    <a:pt x="255" y="530"/>
                    <a:pt x="255" y="530"/>
                    <a:pt x="255" y="530"/>
                  </a:cubicBezTo>
                  <a:cubicBezTo>
                    <a:pt x="255" y="531"/>
                    <a:pt x="253" y="535"/>
                    <a:pt x="253" y="535"/>
                  </a:cubicBezTo>
                  <a:cubicBezTo>
                    <a:pt x="258" y="533"/>
                    <a:pt x="258" y="533"/>
                    <a:pt x="258" y="533"/>
                  </a:cubicBezTo>
                  <a:cubicBezTo>
                    <a:pt x="261" y="527"/>
                    <a:pt x="261" y="527"/>
                    <a:pt x="261" y="527"/>
                  </a:cubicBezTo>
                  <a:cubicBezTo>
                    <a:pt x="260" y="527"/>
                    <a:pt x="260" y="527"/>
                    <a:pt x="260" y="527"/>
                  </a:cubicBezTo>
                  <a:cubicBezTo>
                    <a:pt x="261" y="522"/>
                    <a:pt x="261" y="522"/>
                    <a:pt x="261" y="522"/>
                  </a:cubicBezTo>
                  <a:cubicBezTo>
                    <a:pt x="262" y="520"/>
                    <a:pt x="262" y="520"/>
                    <a:pt x="262" y="520"/>
                  </a:cubicBezTo>
                  <a:cubicBezTo>
                    <a:pt x="261" y="520"/>
                    <a:pt x="261" y="520"/>
                    <a:pt x="261" y="520"/>
                  </a:cubicBezTo>
                  <a:cubicBezTo>
                    <a:pt x="266" y="514"/>
                    <a:pt x="266" y="514"/>
                    <a:pt x="266" y="514"/>
                  </a:cubicBezTo>
                  <a:cubicBezTo>
                    <a:pt x="271" y="511"/>
                    <a:pt x="271" y="511"/>
                    <a:pt x="271" y="511"/>
                  </a:cubicBezTo>
                  <a:cubicBezTo>
                    <a:pt x="271" y="506"/>
                    <a:pt x="271" y="506"/>
                    <a:pt x="271" y="506"/>
                  </a:cubicBezTo>
                  <a:cubicBezTo>
                    <a:pt x="277" y="498"/>
                    <a:pt x="277" y="498"/>
                    <a:pt x="277" y="498"/>
                  </a:cubicBezTo>
                  <a:cubicBezTo>
                    <a:pt x="274" y="498"/>
                    <a:pt x="274" y="498"/>
                    <a:pt x="274" y="498"/>
                  </a:cubicBezTo>
                  <a:cubicBezTo>
                    <a:pt x="271" y="494"/>
                    <a:pt x="271" y="494"/>
                    <a:pt x="271" y="494"/>
                  </a:cubicBezTo>
                  <a:cubicBezTo>
                    <a:pt x="271" y="494"/>
                    <a:pt x="273" y="491"/>
                    <a:pt x="274" y="488"/>
                  </a:cubicBezTo>
                  <a:cubicBezTo>
                    <a:pt x="274" y="486"/>
                    <a:pt x="271" y="483"/>
                    <a:pt x="271" y="483"/>
                  </a:cubicBezTo>
                  <a:cubicBezTo>
                    <a:pt x="272" y="478"/>
                    <a:pt x="272" y="478"/>
                    <a:pt x="272" y="478"/>
                  </a:cubicBezTo>
                  <a:cubicBezTo>
                    <a:pt x="277" y="479"/>
                    <a:pt x="277" y="479"/>
                    <a:pt x="277" y="479"/>
                  </a:cubicBezTo>
                  <a:cubicBezTo>
                    <a:pt x="281" y="472"/>
                    <a:pt x="281" y="472"/>
                    <a:pt x="281" y="472"/>
                  </a:cubicBezTo>
                  <a:cubicBezTo>
                    <a:pt x="278" y="466"/>
                    <a:pt x="278" y="466"/>
                    <a:pt x="278" y="466"/>
                  </a:cubicBezTo>
                  <a:lnTo>
                    <a:pt x="272" y="467"/>
                  </a:lnTo>
                  <a:close/>
                  <a:moveTo>
                    <a:pt x="229" y="410"/>
                  </a:moveTo>
                  <a:cubicBezTo>
                    <a:pt x="229" y="412"/>
                    <a:pt x="229" y="412"/>
                    <a:pt x="229" y="412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31" y="409"/>
                    <a:pt x="231" y="409"/>
                    <a:pt x="231" y="409"/>
                  </a:cubicBezTo>
                  <a:lnTo>
                    <a:pt x="229" y="410"/>
                  </a:lnTo>
                  <a:close/>
                  <a:moveTo>
                    <a:pt x="200" y="444"/>
                  </a:moveTo>
                  <a:cubicBezTo>
                    <a:pt x="199" y="441"/>
                    <a:pt x="199" y="441"/>
                    <a:pt x="199" y="441"/>
                  </a:cubicBezTo>
                  <a:cubicBezTo>
                    <a:pt x="198" y="441"/>
                    <a:pt x="198" y="441"/>
                    <a:pt x="198" y="441"/>
                  </a:cubicBezTo>
                  <a:cubicBezTo>
                    <a:pt x="198" y="447"/>
                    <a:pt x="198" y="447"/>
                    <a:pt x="198" y="447"/>
                  </a:cubicBezTo>
                  <a:cubicBezTo>
                    <a:pt x="202" y="446"/>
                    <a:pt x="202" y="446"/>
                    <a:pt x="202" y="446"/>
                  </a:cubicBezTo>
                  <a:lnTo>
                    <a:pt x="200" y="444"/>
                  </a:lnTo>
                  <a:close/>
                  <a:moveTo>
                    <a:pt x="195" y="488"/>
                  </a:moveTo>
                  <a:cubicBezTo>
                    <a:pt x="198" y="487"/>
                    <a:pt x="198" y="487"/>
                    <a:pt x="198" y="487"/>
                  </a:cubicBezTo>
                  <a:cubicBezTo>
                    <a:pt x="195" y="484"/>
                    <a:pt x="195" y="484"/>
                    <a:pt x="195" y="484"/>
                  </a:cubicBezTo>
                  <a:lnTo>
                    <a:pt x="195" y="488"/>
                  </a:lnTo>
                  <a:close/>
                  <a:moveTo>
                    <a:pt x="214" y="167"/>
                  </a:moveTo>
                  <a:cubicBezTo>
                    <a:pt x="214" y="169"/>
                    <a:pt x="214" y="169"/>
                    <a:pt x="214" y="169"/>
                  </a:cubicBezTo>
                  <a:cubicBezTo>
                    <a:pt x="214" y="173"/>
                    <a:pt x="214" y="173"/>
                    <a:pt x="214" y="173"/>
                  </a:cubicBezTo>
                  <a:cubicBezTo>
                    <a:pt x="217" y="169"/>
                    <a:pt x="217" y="169"/>
                    <a:pt x="217" y="169"/>
                  </a:cubicBezTo>
                  <a:cubicBezTo>
                    <a:pt x="216" y="167"/>
                    <a:pt x="216" y="167"/>
                    <a:pt x="216" y="167"/>
                  </a:cubicBezTo>
                  <a:lnTo>
                    <a:pt x="214" y="167"/>
                  </a:lnTo>
                  <a:close/>
                  <a:moveTo>
                    <a:pt x="234" y="140"/>
                  </a:moveTo>
                  <a:cubicBezTo>
                    <a:pt x="232" y="132"/>
                    <a:pt x="232" y="132"/>
                    <a:pt x="232" y="132"/>
                  </a:cubicBezTo>
                  <a:cubicBezTo>
                    <a:pt x="231" y="141"/>
                    <a:pt x="231" y="141"/>
                    <a:pt x="231" y="141"/>
                  </a:cubicBezTo>
                  <a:lnTo>
                    <a:pt x="234" y="140"/>
                  </a:lnTo>
                  <a:close/>
                  <a:moveTo>
                    <a:pt x="245" y="319"/>
                  </a:moveTo>
                  <a:cubicBezTo>
                    <a:pt x="248" y="320"/>
                    <a:pt x="249" y="317"/>
                    <a:pt x="246" y="317"/>
                  </a:cubicBezTo>
                  <a:cubicBezTo>
                    <a:pt x="243" y="317"/>
                    <a:pt x="243" y="319"/>
                    <a:pt x="245" y="319"/>
                  </a:cubicBezTo>
                  <a:close/>
                  <a:moveTo>
                    <a:pt x="246" y="310"/>
                  </a:moveTo>
                  <a:cubicBezTo>
                    <a:pt x="244" y="310"/>
                    <a:pt x="244" y="310"/>
                    <a:pt x="244" y="310"/>
                  </a:cubicBezTo>
                  <a:cubicBezTo>
                    <a:pt x="243" y="306"/>
                    <a:pt x="243" y="306"/>
                    <a:pt x="243" y="306"/>
                  </a:cubicBezTo>
                  <a:cubicBezTo>
                    <a:pt x="241" y="302"/>
                    <a:pt x="241" y="302"/>
                    <a:pt x="241" y="302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1" y="308"/>
                    <a:pt x="241" y="308"/>
                    <a:pt x="241" y="308"/>
                  </a:cubicBezTo>
                  <a:cubicBezTo>
                    <a:pt x="246" y="315"/>
                    <a:pt x="246" y="315"/>
                    <a:pt x="246" y="315"/>
                  </a:cubicBezTo>
                  <a:lnTo>
                    <a:pt x="246" y="310"/>
                  </a:lnTo>
                  <a:close/>
                  <a:moveTo>
                    <a:pt x="220" y="159"/>
                  </a:moveTo>
                  <a:cubicBezTo>
                    <a:pt x="215" y="160"/>
                    <a:pt x="214" y="163"/>
                    <a:pt x="216" y="164"/>
                  </a:cubicBezTo>
                  <a:cubicBezTo>
                    <a:pt x="220" y="166"/>
                    <a:pt x="223" y="159"/>
                    <a:pt x="220" y="159"/>
                  </a:cubicBezTo>
                  <a:close/>
                  <a:moveTo>
                    <a:pt x="281" y="460"/>
                  </a:moveTo>
                  <a:cubicBezTo>
                    <a:pt x="280" y="467"/>
                    <a:pt x="280" y="467"/>
                    <a:pt x="280" y="467"/>
                  </a:cubicBezTo>
                  <a:cubicBezTo>
                    <a:pt x="282" y="469"/>
                    <a:pt x="282" y="469"/>
                    <a:pt x="282" y="469"/>
                  </a:cubicBezTo>
                  <a:cubicBezTo>
                    <a:pt x="286" y="459"/>
                    <a:pt x="286" y="459"/>
                    <a:pt x="286" y="459"/>
                  </a:cubicBezTo>
                  <a:lnTo>
                    <a:pt x="281" y="460"/>
                  </a:lnTo>
                  <a:close/>
                  <a:moveTo>
                    <a:pt x="199" y="187"/>
                  </a:moveTo>
                  <a:cubicBezTo>
                    <a:pt x="201" y="187"/>
                    <a:pt x="201" y="187"/>
                    <a:pt x="201" y="187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8" y="179"/>
                    <a:pt x="198" y="179"/>
                    <a:pt x="198" y="179"/>
                  </a:cubicBezTo>
                  <a:lnTo>
                    <a:pt x="199" y="187"/>
                  </a:lnTo>
                  <a:close/>
                  <a:moveTo>
                    <a:pt x="205" y="233"/>
                  </a:moveTo>
                  <a:cubicBezTo>
                    <a:pt x="206" y="230"/>
                    <a:pt x="206" y="230"/>
                    <a:pt x="206" y="230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0" y="230"/>
                    <a:pt x="200" y="230"/>
                    <a:pt x="200" y="230"/>
                  </a:cubicBezTo>
                  <a:lnTo>
                    <a:pt x="205" y="233"/>
                  </a:lnTo>
                  <a:close/>
                  <a:moveTo>
                    <a:pt x="266" y="346"/>
                  </a:moveTo>
                  <a:cubicBezTo>
                    <a:pt x="263" y="344"/>
                    <a:pt x="263" y="344"/>
                    <a:pt x="263" y="344"/>
                  </a:cubicBezTo>
                  <a:cubicBezTo>
                    <a:pt x="261" y="346"/>
                    <a:pt x="261" y="346"/>
                    <a:pt x="261" y="346"/>
                  </a:cubicBezTo>
                  <a:lnTo>
                    <a:pt x="266" y="346"/>
                  </a:lnTo>
                  <a:close/>
                  <a:moveTo>
                    <a:pt x="253" y="319"/>
                  </a:moveTo>
                  <a:cubicBezTo>
                    <a:pt x="250" y="319"/>
                    <a:pt x="250" y="322"/>
                    <a:pt x="253" y="324"/>
                  </a:cubicBezTo>
                  <a:cubicBezTo>
                    <a:pt x="255" y="325"/>
                    <a:pt x="256" y="324"/>
                    <a:pt x="256" y="321"/>
                  </a:cubicBezTo>
                  <a:cubicBezTo>
                    <a:pt x="255" y="319"/>
                    <a:pt x="254" y="319"/>
                    <a:pt x="253" y="319"/>
                  </a:cubicBezTo>
                  <a:close/>
                  <a:moveTo>
                    <a:pt x="286" y="463"/>
                  </a:moveTo>
                  <a:cubicBezTo>
                    <a:pt x="290" y="463"/>
                    <a:pt x="290" y="463"/>
                    <a:pt x="290" y="463"/>
                  </a:cubicBezTo>
                  <a:cubicBezTo>
                    <a:pt x="291" y="460"/>
                    <a:pt x="291" y="460"/>
                    <a:pt x="291" y="460"/>
                  </a:cubicBezTo>
                  <a:cubicBezTo>
                    <a:pt x="288" y="460"/>
                    <a:pt x="288" y="460"/>
                    <a:pt x="288" y="460"/>
                  </a:cubicBezTo>
                  <a:lnTo>
                    <a:pt x="286" y="463"/>
                  </a:lnTo>
                  <a:close/>
                  <a:moveTo>
                    <a:pt x="282" y="439"/>
                  </a:moveTo>
                  <a:cubicBezTo>
                    <a:pt x="287" y="436"/>
                    <a:pt x="287" y="436"/>
                    <a:pt x="287" y="436"/>
                  </a:cubicBezTo>
                  <a:cubicBezTo>
                    <a:pt x="280" y="432"/>
                    <a:pt x="280" y="432"/>
                    <a:pt x="280" y="432"/>
                  </a:cubicBezTo>
                  <a:cubicBezTo>
                    <a:pt x="281" y="437"/>
                    <a:pt x="281" y="437"/>
                    <a:pt x="281" y="437"/>
                  </a:cubicBezTo>
                  <a:lnTo>
                    <a:pt x="282" y="439"/>
                  </a:lnTo>
                  <a:close/>
                  <a:moveTo>
                    <a:pt x="293" y="83"/>
                  </a:moveTo>
                  <a:cubicBezTo>
                    <a:pt x="290" y="88"/>
                    <a:pt x="294" y="84"/>
                    <a:pt x="294" y="84"/>
                  </a:cubicBezTo>
                  <a:cubicBezTo>
                    <a:pt x="296" y="81"/>
                    <a:pt x="295" y="79"/>
                    <a:pt x="293" y="83"/>
                  </a:cubicBezTo>
                  <a:close/>
                  <a:moveTo>
                    <a:pt x="294" y="88"/>
                  </a:moveTo>
                  <a:cubicBezTo>
                    <a:pt x="294" y="91"/>
                    <a:pt x="294" y="91"/>
                    <a:pt x="294" y="91"/>
                  </a:cubicBezTo>
                  <a:cubicBezTo>
                    <a:pt x="297" y="90"/>
                    <a:pt x="297" y="90"/>
                    <a:pt x="297" y="90"/>
                  </a:cubicBezTo>
                  <a:cubicBezTo>
                    <a:pt x="296" y="84"/>
                    <a:pt x="296" y="84"/>
                    <a:pt x="296" y="84"/>
                  </a:cubicBezTo>
                  <a:lnTo>
                    <a:pt x="294" y="88"/>
                  </a:lnTo>
                  <a:close/>
                  <a:moveTo>
                    <a:pt x="306" y="36"/>
                  </a:moveTo>
                  <a:cubicBezTo>
                    <a:pt x="304" y="34"/>
                    <a:pt x="304" y="34"/>
                    <a:pt x="304" y="34"/>
                  </a:cubicBezTo>
                  <a:cubicBezTo>
                    <a:pt x="308" y="33"/>
                    <a:pt x="308" y="33"/>
                    <a:pt x="308" y="33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299" y="31"/>
                    <a:pt x="299" y="31"/>
                    <a:pt x="299" y="3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8" y="7"/>
                    <a:pt x="298" y="7"/>
                    <a:pt x="298" y="7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5"/>
                    <a:pt x="69" y="79"/>
                    <a:pt x="59" y="82"/>
                  </a:cubicBezTo>
                  <a:cubicBezTo>
                    <a:pt x="47" y="85"/>
                    <a:pt x="35" y="113"/>
                    <a:pt x="35" y="11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50" y="248"/>
                    <a:pt x="54" y="251"/>
                  </a:cubicBezTo>
                  <a:cubicBezTo>
                    <a:pt x="58" y="255"/>
                    <a:pt x="59" y="259"/>
                    <a:pt x="55" y="271"/>
                  </a:cubicBezTo>
                  <a:cubicBezTo>
                    <a:pt x="53" y="283"/>
                    <a:pt x="45" y="277"/>
                    <a:pt x="45" y="27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41" y="286"/>
                    <a:pt x="41" y="286"/>
                    <a:pt x="41" y="286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295"/>
                    <a:pt x="49" y="309"/>
                    <a:pt x="51" y="316"/>
                  </a:cubicBezTo>
                  <a:cubicBezTo>
                    <a:pt x="54" y="324"/>
                    <a:pt x="46" y="320"/>
                    <a:pt x="45" y="325"/>
                  </a:cubicBezTo>
                  <a:cubicBezTo>
                    <a:pt x="44" y="329"/>
                    <a:pt x="48" y="332"/>
                    <a:pt x="45" y="345"/>
                  </a:cubicBezTo>
                  <a:cubicBezTo>
                    <a:pt x="41" y="357"/>
                    <a:pt x="30" y="351"/>
                    <a:pt x="26" y="355"/>
                  </a:cubicBezTo>
                  <a:cubicBezTo>
                    <a:pt x="21" y="358"/>
                    <a:pt x="28" y="359"/>
                    <a:pt x="27" y="364"/>
                  </a:cubicBezTo>
                  <a:cubicBezTo>
                    <a:pt x="27" y="368"/>
                    <a:pt x="21" y="367"/>
                    <a:pt x="19" y="371"/>
                  </a:cubicBezTo>
                  <a:cubicBezTo>
                    <a:pt x="16" y="373"/>
                    <a:pt x="25" y="391"/>
                    <a:pt x="25" y="391"/>
                  </a:cubicBezTo>
                  <a:cubicBezTo>
                    <a:pt x="25" y="391"/>
                    <a:pt x="21" y="399"/>
                    <a:pt x="19" y="406"/>
                  </a:cubicBezTo>
                  <a:cubicBezTo>
                    <a:pt x="17" y="413"/>
                    <a:pt x="16" y="419"/>
                    <a:pt x="12" y="419"/>
                  </a:cubicBezTo>
                  <a:cubicBezTo>
                    <a:pt x="8" y="419"/>
                    <a:pt x="11" y="410"/>
                    <a:pt x="10" y="405"/>
                  </a:cubicBezTo>
                  <a:cubicBezTo>
                    <a:pt x="9" y="400"/>
                    <a:pt x="1" y="405"/>
                    <a:pt x="1" y="405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12"/>
                    <a:pt x="3" y="416"/>
                    <a:pt x="3" y="421"/>
                  </a:cubicBezTo>
                  <a:cubicBezTo>
                    <a:pt x="3" y="424"/>
                    <a:pt x="0" y="427"/>
                    <a:pt x="0" y="427"/>
                  </a:cubicBezTo>
                  <a:cubicBezTo>
                    <a:pt x="0" y="427"/>
                    <a:pt x="5" y="441"/>
                    <a:pt x="5" y="444"/>
                  </a:cubicBezTo>
                  <a:cubicBezTo>
                    <a:pt x="5" y="447"/>
                    <a:pt x="1" y="447"/>
                    <a:pt x="1" y="447"/>
                  </a:cubicBezTo>
                  <a:cubicBezTo>
                    <a:pt x="2" y="451"/>
                    <a:pt x="2" y="451"/>
                    <a:pt x="2" y="451"/>
                  </a:cubicBezTo>
                  <a:cubicBezTo>
                    <a:pt x="2" y="451"/>
                    <a:pt x="6" y="448"/>
                    <a:pt x="9" y="450"/>
                  </a:cubicBezTo>
                  <a:cubicBezTo>
                    <a:pt x="10" y="451"/>
                    <a:pt x="9" y="455"/>
                    <a:pt x="9" y="455"/>
                  </a:cubicBezTo>
                  <a:cubicBezTo>
                    <a:pt x="11" y="455"/>
                    <a:pt x="11" y="455"/>
                    <a:pt x="11" y="455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17" y="448"/>
                    <a:pt x="17" y="448"/>
                    <a:pt x="17" y="448"/>
                  </a:cubicBezTo>
                  <a:cubicBezTo>
                    <a:pt x="10" y="458"/>
                    <a:pt x="10" y="458"/>
                    <a:pt x="10" y="458"/>
                  </a:cubicBezTo>
                  <a:cubicBezTo>
                    <a:pt x="10" y="460"/>
                    <a:pt x="10" y="460"/>
                    <a:pt x="10" y="460"/>
                  </a:cubicBezTo>
                  <a:cubicBezTo>
                    <a:pt x="25" y="452"/>
                    <a:pt x="25" y="452"/>
                    <a:pt x="25" y="452"/>
                  </a:cubicBezTo>
                  <a:cubicBezTo>
                    <a:pt x="22" y="457"/>
                    <a:pt x="22" y="457"/>
                    <a:pt x="22" y="457"/>
                  </a:cubicBezTo>
                  <a:cubicBezTo>
                    <a:pt x="25" y="461"/>
                    <a:pt x="25" y="461"/>
                    <a:pt x="25" y="461"/>
                  </a:cubicBezTo>
                  <a:cubicBezTo>
                    <a:pt x="21" y="478"/>
                    <a:pt x="21" y="478"/>
                    <a:pt x="21" y="478"/>
                  </a:cubicBezTo>
                  <a:cubicBezTo>
                    <a:pt x="18" y="485"/>
                    <a:pt x="18" y="485"/>
                    <a:pt x="18" y="485"/>
                  </a:cubicBezTo>
                  <a:cubicBezTo>
                    <a:pt x="22" y="489"/>
                    <a:pt x="22" y="489"/>
                    <a:pt x="22" y="489"/>
                  </a:cubicBezTo>
                  <a:cubicBezTo>
                    <a:pt x="17" y="494"/>
                    <a:pt x="17" y="494"/>
                    <a:pt x="17" y="494"/>
                  </a:cubicBezTo>
                  <a:cubicBezTo>
                    <a:pt x="22" y="494"/>
                    <a:pt x="22" y="494"/>
                    <a:pt x="22" y="494"/>
                  </a:cubicBezTo>
                  <a:cubicBezTo>
                    <a:pt x="24" y="494"/>
                    <a:pt x="26" y="502"/>
                    <a:pt x="26" y="505"/>
                  </a:cubicBezTo>
                  <a:cubicBezTo>
                    <a:pt x="26" y="509"/>
                    <a:pt x="27" y="516"/>
                    <a:pt x="29" y="516"/>
                  </a:cubicBezTo>
                  <a:cubicBezTo>
                    <a:pt x="31" y="516"/>
                    <a:pt x="32" y="509"/>
                    <a:pt x="32" y="509"/>
                  </a:cubicBezTo>
                  <a:cubicBezTo>
                    <a:pt x="32" y="518"/>
                    <a:pt x="32" y="518"/>
                    <a:pt x="32" y="518"/>
                  </a:cubicBezTo>
                  <a:cubicBezTo>
                    <a:pt x="34" y="519"/>
                    <a:pt x="34" y="519"/>
                    <a:pt x="34" y="519"/>
                  </a:cubicBezTo>
                  <a:cubicBezTo>
                    <a:pt x="32" y="525"/>
                    <a:pt x="32" y="525"/>
                    <a:pt x="32" y="525"/>
                  </a:cubicBezTo>
                  <a:cubicBezTo>
                    <a:pt x="37" y="527"/>
                    <a:pt x="37" y="527"/>
                    <a:pt x="37" y="527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42" y="539"/>
                    <a:pt x="42" y="539"/>
                    <a:pt x="42" y="539"/>
                  </a:cubicBezTo>
                  <a:cubicBezTo>
                    <a:pt x="42" y="544"/>
                    <a:pt x="42" y="544"/>
                    <a:pt x="42" y="544"/>
                  </a:cubicBezTo>
                  <a:cubicBezTo>
                    <a:pt x="48" y="552"/>
                    <a:pt x="48" y="552"/>
                    <a:pt x="48" y="552"/>
                  </a:cubicBezTo>
                  <a:cubicBezTo>
                    <a:pt x="50" y="551"/>
                    <a:pt x="50" y="551"/>
                    <a:pt x="50" y="551"/>
                  </a:cubicBezTo>
                  <a:cubicBezTo>
                    <a:pt x="50" y="551"/>
                    <a:pt x="52" y="563"/>
                    <a:pt x="55" y="564"/>
                  </a:cubicBezTo>
                  <a:cubicBezTo>
                    <a:pt x="60" y="566"/>
                    <a:pt x="61" y="562"/>
                    <a:pt x="61" y="562"/>
                  </a:cubicBezTo>
                  <a:cubicBezTo>
                    <a:pt x="61" y="562"/>
                    <a:pt x="64" y="570"/>
                    <a:pt x="64" y="573"/>
                  </a:cubicBezTo>
                  <a:cubicBezTo>
                    <a:pt x="64" y="577"/>
                    <a:pt x="58" y="576"/>
                    <a:pt x="58" y="576"/>
                  </a:cubicBezTo>
                  <a:cubicBezTo>
                    <a:pt x="58" y="576"/>
                    <a:pt x="57" y="571"/>
                    <a:pt x="52" y="574"/>
                  </a:cubicBezTo>
                  <a:cubicBezTo>
                    <a:pt x="48" y="578"/>
                    <a:pt x="58" y="582"/>
                    <a:pt x="58" y="582"/>
                  </a:cubicBezTo>
                  <a:cubicBezTo>
                    <a:pt x="58" y="582"/>
                    <a:pt x="61" y="587"/>
                    <a:pt x="59" y="589"/>
                  </a:cubicBezTo>
                  <a:cubicBezTo>
                    <a:pt x="55" y="592"/>
                    <a:pt x="51" y="586"/>
                    <a:pt x="49" y="585"/>
                  </a:cubicBezTo>
                  <a:cubicBezTo>
                    <a:pt x="47" y="583"/>
                    <a:pt x="44" y="583"/>
                    <a:pt x="43" y="584"/>
                  </a:cubicBezTo>
                  <a:cubicBezTo>
                    <a:pt x="42" y="585"/>
                    <a:pt x="47" y="587"/>
                    <a:pt x="47" y="587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48" y="592"/>
                    <a:pt x="54" y="600"/>
                    <a:pt x="58" y="604"/>
                  </a:cubicBezTo>
                  <a:cubicBezTo>
                    <a:pt x="61" y="609"/>
                    <a:pt x="61" y="613"/>
                    <a:pt x="61" y="613"/>
                  </a:cubicBezTo>
                  <a:cubicBezTo>
                    <a:pt x="65" y="614"/>
                    <a:pt x="65" y="614"/>
                    <a:pt x="65" y="614"/>
                  </a:cubicBezTo>
                  <a:cubicBezTo>
                    <a:pt x="64" y="619"/>
                    <a:pt x="64" y="619"/>
                    <a:pt x="64" y="619"/>
                  </a:cubicBezTo>
                  <a:cubicBezTo>
                    <a:pt x="64" y="619"/>
                    <a:pt x="67" y="619"/>
                    <a:pt x="69" y="625"/>
                  </a:cubicBezTo>
                  <a:cubicBezTo>
                    <a:pt x="71" y="629"/>
                    <a:pt x="64" y="630"/>
                    <a:pt x="64" y="630"/>
                  </a:cubicBezTo>
                  <a:cubicBezTo>
                    <a:pt x="64" y="636"/>
                    <a:pt x="64" y="636"/>
                    <a:pt x="64" y="636"/>
                  </a:cubicBezTo>
                  <a:cubicBezTo>
                    <a:pt x="64" y="636"/>
                    <a:pt x="67" y="639"/>
                    <a:pt x="66" y="642"/>
                  </a:cubicBezTo>
                  <a:cubicBezTo>
                    <a:pt x="65" y="644"/>
                    <a:pt x="62" y="641"/>
                    <a:pt x="62" y="641"/>
                  </a:cubicBezTo>
                  <a:cubicBezTo>
                    <a:pt x="61" y="645"/>
                    <a:pt x="61" y="645"/>
                    <a:pt x="61" y="645"/>
                  </a:cubicBezTo>
                  <a:cubicBezTo>
                    <a:pt x="65" y="644"/>
                    <a:pt x="65" y="644"/>
                    <a:pt x="65" y="644"/>
                  </a:cubicBezTo>
                  <a:cubicBezTo>
                    <a:pt x="65" y="644"/>
                    <a:pt x="78" y="647"/>
                    <a:pt x="82" y="647"/>
                  </a:cubicBezTo>
                  <a:cubicBezTo>
                    <a:pt x="85" y="647"/>
                    <a:pt x="91" y="643"/>
                    <a:pt x="97" y="641"/>
                  </a:cubicBezTo>
                  <a:cubicBezTo>
                    <a:pt x="103" y="639"/>
                    <a:pt x="106" y="643"/>
                    <a:pt x="106" y="643"/>
                  </a:cubicBezTo>
                  <a:cubicBezTo>
                    <a:pt x="112" y="642"/>
                    <a:pt x="112" y="642"/>
                    <a:pt x="112" y="642"/>
                  </a:cubicBezTo>
                  <a:cubicBezTo>
                    <a:pt x="112" y="642"/>
                    <a:pt x="117" y="633"/>
                    <a:pt x="118" y="628"/>
                  </a:cubicBezTo>
                  <a:cubicBezTo>
                    <a:pt x="119" y="624"/>
                    <a:pt x="111" y="623"/>
                    <a:pt x="111" y="617"/>
                  </a:cubicBezTo>
                  <a:cubicBezTo>
                    <a:pt x="111" y="613"/>
                    <a:pt x="118" y="602"/>
                    <a:pt x="120" y="600"/>
                  </a:cubicBezTo>
                  <a:cubicBezTo>
                    <a:pt x="123" y="599"/>
                    <a:pt x="129" y="603"/>
                    <a:pt x="131" y="602"/>
                  </a:cubicBezTo>
                  <a:cubicBezTo>
                    <a:pt x="133" y="600"/>
                    <a:pt x="129" y="592"/>
                    <a:pt x="129" y="592"/>
                  </a:cubicBezTo>
                  <a:cubicBezTo>
                    <a:pt x="147" y="590"/>
                    <a:pt x="147" y="590"/>
                    <a:pt x="147" y="590"/>
                  </a:cubicBezTo>
                  <a:cubicBezTo>
                    <a:pt x="155" y="592"/>
                    <a:pt x="155" y="592"/>
                    <a:pt x="155" y="592"/>
                  </a:cubicBezTo>
                  <a:cubicBezTo>
                    <a:pt x="161" y="587"/>
                    <a:pt x="161" y="587"/>
                    <a:pt x="161" y="587"/>
                  </a:cubicBezTo>
                  <a:cubicBezTo>
                    <a:pt x="172" y="595"/>
                    <a:pt x="172" y="595"/>
                    <a:pt x="172" y="595"/>
                  </a:cubicBezTo>
                  <a:cubicBezTo>
                    <a:pt x="172" y="595"/>
                    <a:pt x="176" y="586"/>
                    <a:pt x="178" y="585"/>
                  </a:cubicBezTo>
                  <a:cubicBezTo>
                    <a:pt x="179" y="583"/>
                    <a:pt x="181" y="568"/>
                    <a:pt x="181" y="568"/>
                  </a:cubicBezTo>
                  <a:cubicBezTo>
                    <a:pt x="184" y="558"/>
                    <a:pt x="184" y="558"/>
                    <a:pt x="184" y="558"/>
                  </a:cubicBezTo>
                  <a:cubicBezTo>
                    <a:pt x="188" y="555"/>
                    <a:pt x="188" y="555"/>
                    <a:pt x="188" y="555"/>
                  </a:cubicBezTo>
                  <a:cubicBezTo>
                    <a:pt x="192" y="539"/>
                    <a:pt x="192" y="539"/>
                    <a:pt x="192" y="539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90" y="533"/>
                    <a:pt x="193" y="532"/>
                    <a:pt x="194" y="529"/>
                  </a:cubicBezTo>
                  <a:cubicBezTo>
                    <a:pt x="195" y="525"/>
                    <a:pt x="191" y="523"/>
                    <a:pt x="191" y="523"/>
                  </a:cubicBezTo>
                  <a:cubicBezTo>
                    <a:pt x="192" y="509"/>
                    <a:pt x="192" y="509"/>
                    <a:pt x="192" y="509"/>
                  </a:cubicBezTo>
                  <a:cubicBezTo>
                    <a:pt x="192" y="509"/>
                    <a:pt x="195" y="510"/>
                    <a:pt x="197" y="504"/>
                  </a:cubicBezTo>
                  <a:cubicBezTo>
                    <a:pt x="200" y="499"/>
                    <a:pt x="191" y="494"/>
                    <a:pt x="191" y="494"/>
                  </a:cubicBezTo>
                  <a:cubicBezTo>
                    <a:pt x="193" y="492"/>
                    <a:pt x="193" y="492"/>
                    <a:pt x="193" y="49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2" y="476"/>
                    <a:pt x="192" y="476"/>
                    <a:pt x="192" y="476"/>
                  </a:cubicBezTo>
                  <a:cubicBezTo>
                    <a:pt x="188" y="476"/>
                    <a:pt x="188" y="476"/>
                    <a:pt x="188" y="476"/>
                  </a:cubicBezTo>
                  <a:cubicBezTo>
                    <a:pt x="188" y="476"/>
                    <a:pt x="188" y="474"/>
                    <a:pt x="191" y="473"/>
                  </a:cubicBezTo>
                  <a:cubicBezTo>
                    <a:pt x="195" y="473"/>
                    <a:pt x="198" y="476"/>
                    <a:pt x="198" y="476"/>
                  </a:cubicBezTo>
                  <a:cubicBezTo>
                    <a:pt x="197" y="470"/>
                    <a:pt x="197" y="470"/>
                    <a:pt x="197" y="470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6" y="467"/>
                    <a:pt x="196" y="467"/>
                    <a:pt x="196" y="467"/>
                  </a:cubicBezTo>
                  <a:cubicBezTo>
                    <a:pt x="196" y="467"/>
                    <a:pt x="196" y="459"/>
                    <a:pt x="198" y="455"/>
                  </a:cubicBezTo>
                  <a:cubicBezTo>
                    <a:pt x="201" y="451"/>
                    <a:pt x="192" y="446"/>
                    <a:pt x="192" y="446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192" y="440"/>
                    <a:pt x="192" y="440"/>
                    <a:pt x="192" y="440"/>
                  </a:cubicBezTo>
                  <a:cubicBezTo>
                    <a:pt x="192" y="440"/>
                    <a:pt x="198" y="442"/>
                    <a:pt x="201" y="435"/>
                  </a:cubicBezTo>
                  <a:cubicBezTo>
                    <a:pt x="204" y="427"/>
                    <a:pt x="183" y="427"/>
                    <a:pt x="183" y="427"/>
                  </a:cubicBezTo>
                  <a:cubicBezTo>
                    <a:pt x="182" y="430"/>
                    <a:pt x="182" y="430"/>
                    <a:pt x="182" y="430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6" y="425"/>
                    <a:pt x="176" y="425"/>
                    <a:pt x="176" y="425"/>
                  </a:cubicBezTo>
                  <a:cubicBezTo>
                    <a:pt x="192" y="425"/>
                    <a:pt x="192" y="425"/>
                    <a:pt x="192" y="425"/>
                  </a:cubicBezTo>
                  <a:cubicBezTo>
                    <a:pt x="195" y="425"/>
                    <a:pt x="201" y="428"/>
                    <a:pt x="201" y="428"/>
                  </a:cubicBezTo>
                  <a:cubicBezTo>
                    <a:pt x="204" y="423"/>
                    <a:pt x="204" y="423"/>
                    <a:pt x="204" y="423"/>
                  </a:cubicBezTo>
                  <a:cubicBezTo>
                    <a:pt x="202" y="416"/>
                    <a:pt x="202" y="416"/>
                    <a:pt x="202" y="416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8" y="420"/>
                    <a:pt x="212" y="419"/>
                    <a:pt x="213" y="419"/>
                  </a:cubicBezTo>
                  <a:cubicBezTo>
                    <a:pt x="214" y="419"/>
                    <a:pt x="218" y="414"/>
                    <a:pt x="218" y="414"/>
                  </a:cubicBezTo>
                  <a:cubicBezTo>
                    <a:pt x="218" y="409"/>
                    <a:pt x="218" y="409"/>
                    <a:pt x="218" y="409"/>
                  </a:cubicBezTo>
                  <a:cubicBezTo>
                    <a:pt x="222" y="410"/>
                    <a:pt x="222" y="410"/>
                    <a:pt x="222" y="410"/>
                  </a:cubicBezTo>
                  <a:cubicBezTo>
                    <a:pt x="223" y="395"/>
                    <a:pt x="223" y="395"/>
                    <a:pt x="223" y="395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28" y="406"/>
                    <a:pt x="228" y="406"/>
                    <a:pt x="228" y="406"/>
                  </a:cubicBezTo>
                  <a:cubicBezTo>
                    <a:pt x="235" y="407"/>
                    <a:pt x="235" y="407"/>
                    <a:pt x="235" y="407"/>
                  </a:cubicBezTo>
                  <a:cubicBezTo>
                    <a:pt x="237" y="397"/>
                    <a:pt x="237" y="397"/>
                    <a:pt x="237" y="397"/>
                  </a:cubicBezTo>
                  <a:cubicBezTo>
                    <a:pt x="237" y="397"/>
                    <a:pt x="239" y="397"/>
                    <a:pt x="241" y="396"/>
                  </a:cubicBezTo>
                  <a:cubicBezTo>
                    <a:pt x="242" y="395"/>
                    <a:pt x="242" y="391"/>
                    <a:pt x="242" y="391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8" y="388"/>
                    <a:pt x="248" y="388"/>
                    <a:pt x="248" y="388"/>
                  </a:cubicBezTo>
                  <a:cubicBezTo>
                    <a:pt x="245" y="387"/>
                    <a:pt x="245" y="387"/>
                    <a:pt x="245" y="387"/>
                  </a:cubicBezTo>
                  <a:cubicBezTo>
                    <a:pt x="243" y="381"/>
                    <a:pt x="243" y="381"/>
                    <a:pt x="243" y="381"/>
                  </a:cubicBezTo>
                  <a:cubicBezTo>
                    <a:pt x="237" y="376"/>
                    <a:pt x="237" y="376"/>
                    <a:pt x="237" y="376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4" y="373"/>
                    <a:pt x="244" y="373"/>
                    <a:pt x="244" y="37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58" y="355"/>
                    <a:pt x="258" y="355"/>
                    <a:pt x="258" y="355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8"/>
                    <a:pt x="267" y="348"/>
                    <a:pt x="267" y="348"/>
                  </a:cubicBezTo>
                  <a:cubicBezTo>
                    <a:pt x="259" y="348"/>
                    <a:pt x="259" y="348"/>
                    <a:pt x="259" y="348"/>
                  </a:cubicBezTo>
                  <a:cubicBezTo>
                    <a:pt x="261" y="342"/>
                    <a:pt x="261" y="342"/>
                    <a:pt x="261" y="342"/>
                  </a:cubicBezTo>
                  <a:cubicBezTo>
                    <a:pt x="266" y="343"/>
                    <a:pt x="266" y="343"/>
                    <a:pt x="266" y="343"/>
                  </a:cubicBezTo>
                  <a:cubicBezTo>
                    <a:pt x="267" y="340"/>
                    <a:pt x="267" y="340"/>
                    <a:pt x="267" y="34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56" y="326"/>
                    <a:pt x="256" y="326"/>
                    <a:pt x="256" y="326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5" y="326"/>
                    <a:pt x="242" y="318"/>
                    <a:pt x="242" y="318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37" y="313"/>
                    <a:pt x="237" y="313"/>
                    <a:pt x="237" y="313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2"/>
                    <a:pt x="228" y="298"/>
                    <a:pt x="225" y="297"/>
                  </a:cubicBezTo>
                  <a:cubicBezTo>
                    <a:pt x="221" y="296"/>
                    <a:pt x="216" y="305"/>
                    <a:pt x="216" y="305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13" y="300"/>
                    <a:pt x="215" y="298"/>
                    <a:pt x="213" y="296"/>
                  </a:cubicBezTo>
                  <a:cubicBezTo>
                    <a:pt x="210" y="294"/>
                    <a:pt x="198" y="296"/>
                    <a:pt x="198" y="296"/>
                  </a:cubicBezTo>
                  <a:cubicBezTo>
                    <a:pt x="205" y="289"/>
                    <a:pt x="205" y="289"/>
                    <a:pt x="205" y="289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196" y="281"/>
                    <a:pt x="196" y="281"/>
                    <a:pt x="196" y="281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196" y="263"/>
                    <a:pt x="196" y="263"/>
                    <a:pt x="196" y="263"/>
                  </a:cubicBezTo>
                  <a:cubicBezTo>
                    <a:pt x="196" y="263"/>
                    <a:pt x="198" y="257"/>
                    <a:pt x="198" y="254"/>
                  </a:cubicBezTo>
                  <a:cubicBezTo>
                    <a:pt x="198" y="252"/>
                    <a:pt x="193" y="250"/>
                    <a:pt x="193" y="250"/>
                  </a:cubicBezTo>
                  <a:cubicBezTo>
                    <a:pt x="195" y="239"/>
                    <a:pt x="195" y="239"/>
                    <a:pt x="195" y="239"/>
                  </a:cubicBezTo>
                  <a:cubicBezTo>
                    <a:pt x="193" y="238"/>
                    <a:pt x="193" y="238"/>
                    <a:pt x="193" y="238"/>
                  </a:cubicBezTo>
                  <a:cubicBezTo>
                    <a:pt x="196" y="236"/>
                    <a:pt x="196" y="236"/>
                    <a:pt x="196" y="236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201" y="227"/>
                    <a:pt x="201" y="227"/>
                    <a:pt x="201" y="227"/>
                  </a:cubicBezTo>
                  <a:cubicBezTo>
                    <a:pt x="201" y="227"/>
                    <a:pt x="200" y="223"/>
                    <a:pt x="198" y="221"/>
                  </a:cubicBezTo>
                  <a:cubicBezTo>
                    <a:pt x="195" y="220"/>
                    <a:pt x="197" y="212"/>
                    <a:pt x="197" y="212"/>
                  </a:cubicBezTo>
                  <a:cubicBezTo>
                    <a:pt x="200" y="209"/>
                    <a:pt x="200" y="209"/>
                    <a:pt x="200" y="209"/>
                  </a:cubicBezTo>
                  <a:cubicBezTo>
                    <a:pt x="201" y="198"/>
                    <a:pt x="201" y="198"/>
                    <a:pt x="201" y="198"/>
                  </a:cubicBezTo>
                  <a:cubicBezTo>
                    <a:pt x="206" y="196"/>
                    <a:pt x="206" y="196"/>
                    <a:pt x="206" y="196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80"/>
                    <a:pt x="196" y="180"/>
                    <a:pt x="196" y="180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202" y="182"/>
                    <a:pt x="202" y="182"/>
                    <a:pt x="202" y="182"/>
                  </a:cubicBezTo>
                  <a:cubicBezTo>
                    <a:pt x="207" y="180"/>
                    <a:pt x="207" y="180"/>
                    <a:pt x="207" y="180"/>
                  </a:cubicBezTo>
                  <a:cubicBezTo>
                    <a:pt x="205" y="178"/>
                    <a:pt x="205" y="178"/>
                    <a:pt x="205" y="17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7" y="175"/>
                    <a:pt x="212" y="175"/>
                    <a:pt x="212" y="173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13" y="162"/>
                    <a:pt x="211" y="156"/>
                    <a:pt x="213" y="156"/>
                  </a:cubicBezTo>
                  <a:cubicBezTo>
                    <a:pt x="215" y="155"/>
                    <a:pt x="216" y="158"/>
                    <a:pt x="216" y="158"/>
                  </a:cubicBezTo>
                  <a:cubicBezTo>
                    <a:pt x="221" y="155"/>
                    <a:pt x="221" y="155"/>
                    <a:pt x="221" y="155"/>
                  </a:cubicBezTo>
                  <a:cubicBezTo>
                    <a:pt x="221" y="155"/>
                    <a:pt x="218" y="151"/>
                    <a:pt x="221" y="149"/>
                  </a:cubicBezTo>
                  <a:cubicBezTo>
                    <a:pt x="222" y="148"/>
                    <a:pt x="225" y="153"/>
                    <a:pt x="225" y="153"/>
                  </a:cubicBezTo>
                  <a:cubicBezTo>
                    <a:pt x="229" y="147"/>
                    <a:pt x="229" y="147"/>
                    <a:pt x="229" y="147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8" y="144"/>
                    <a:pt x="228" y="144"/>
                    <a:pt x="228" y="144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4" y="128"/>
                    <a:pt x="234" y="128"/>
                    <a:pt x="234" y="128"/>
                  </a:cubicBezTo>
                  <a:cubicBezTo>
                    <a:pt x="239" y="125"/>
                    <a:pt x="239" y="125"/>
                    <a:pt x="239" y="125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9" y="122"/>
                    <a:pt x="239" y="122"/>
                    <a:pt x="239" y="122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6"/>
                    <a:pt x="244" y="122"/>
                    <a:pt x="246" y="119"/>
                  </a:cubicBezTo>
                  <a:cubicBezTo>
                    <a:pt x="248" y="116"/>
                    <a:pt x="249" y="109"/>
                    <a:pt x="249" y="109"/>
                  </a:cubicBezTo>
                  <a:cubicBezTo>
                    <a:pt x="249" y="109"/>
                    <a:pt x="251" y="110"/>
                    <a:pt x="254" y="108"/>
                  </a:cubicBezTo>
                  <a:cubicBezTo>
                    <a:pt x="256" y="107"/>
                    <a:pt x="255" y="101"/>
                    <a:pt x="255" y="101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70" y="96"/>
                    <a:pt x="270" y="96"/>
                    <a:pt x="270" y="96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80" y="92"/>
                    <a:pt x="280" y="92"/>
                    <a:pt x="280" y="92"/>
                  </a:cubicBezTo>
                  <a:cubicBezTo>
                    <a:pt x="281" y="82"/>
                    <a:pt x="281" y="82"/>
                    <a:pt x="281" y="82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3" y="73"/>
                    <a:pt x="294" y="69"/>
                  </a:cubicBezTo>
                  <a:cubicBezTo>
                    <a:pt x="295" y="66"/>
                    <a:pt x="293" y="61"/>
                    <a:pt x="293" y="6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99" y="50"/>
                    <a:pt x="299" y="50"/>
                    <a:pt x="299" y="50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10" y="35"/>
                    <a:pt x="310" y="35"/>
                    <a:pt x="310" y="35"/>
                  </a:cubicBezTo>
                  <a:lnTo>
                    <a:pt x="306" y="36"/>
                  </a:ln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Norwa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457897" y="1419225"/>
              <a:ext cx="905291" cy="1226612"/>
            </a:xfrm>
            <a:custGeom>
              <a:avLst/>
              <a:gdLst/>
              <a:ahLst/>
              <a:cxnLst>
                <a:cxn ang="0">
                  <a:pos x="60" y="187"/>
                </a:cxn>
                <a:cxn ang="0">
                  <a:pos x="17" y="296"/>
                </a:cxn>
                <a:cxn ang="0">
                  <a:pos x="14" y="237"/>
                </a:cxn>
                <a:cxn ang="0">
                  <a:pos x="22" y="238"/>
                </a:cxn>
                <a:cxn ang="0">
                  <a:pos x="42" y="189"/>
                </a:cxn>
                <a:cxn ang="0">
                  <a:pos x="162" y="112"/>
                </a:cxn>
                <a:cxn ang="0">
                  <a:pos x="82" y="158"/>
                </a:cxn>
                <a:cxn ang="0">
                  <a:pos x="207" y="31"/>
                </a:cxn>
                <a:cxn ang="0">
                  <a:pos x="132" y="107"/>
                </a:cxn>
                <a:cxn ang="0">
                  <a:pos x="150" y="109"/>
                </a:cxn>
                <a:cxn ang="0">
                  <a:pos x="123" y="140"/>
                </a:cxn>
                <a:cxn ang="0">
                  <a:pos x="10" y="302"/>
                </a:cxn>
                <a:cxn ang="0">
                  <a:pos x="24" y="220"/>
                </a:cxn>
                <a:cxn ang="0">
                  <a:pos x="10" y="262"/>
                </a:cxn>
                <a:cxn ang="0">
                  <a:pos x="14" y="230"/>
                </a:cxn>
                <a:cxn ang="0">
                  <a:pos x="43" y="332"/>
                </a:cxn>
                <a:cxn ang="0">
                  <a:pos x="10" y="376"/>
                </a:cxn>
                <a:cxn ang="0">
                  <a:pos x="256" y="16"/>
                </a:cxn>
                <a:cxn ang="0">
                  <a:pos x="231" y="32"/>
                </a:cxn>
                <a:cxn ang="0">
                  <a:pos x="213" y="50"/>
                </a:cxn>
                <a:cxn ang="0">
                  <a:pos x="169" y="108"/>
                </a:cxn>
                <a:cxn ang="0">
                  <a:pos x="221" y="85"/>
                </a:cxn>
                <a:cxn ang="0">
                  <a:pos x="180" y="129"/>
                </a:cxn>
                <a:cxn ang="0">
                  <a:pos x="155" y="123"/>
                </a:cxn>
                <a:cxn ang="0">
                  <a:pos x="126" y="146"/>
                </a:cxn>
                <a:cxn ang="0">
                  <a:pos x="123" y="154"/>
                </a:cxn>
                <a:cxn ang="0">
                  <a:pos x="85" y="153"/>
                </a:cxn>
                <a:cxn ang="0">
                  <a:pos x="100" y="173"/>
                </a:cxn>
                <a:cxn ang="0">
                  <a:pos x="74" y="177"/>
                </a:cxn>
                <a:cxn ang="0">
                  <a:pos x="82" y="193"/>
                </a:cxn>
                <a:cxn ang="0">
                  <a:pos x="50" y="198"/>
                </a:cxn>
                <a:cxn ang="0">
                  <a:pos x="31" y="202"/>
                </a:cxn>
                <a:cxn ang="0">
                  <a:pos x="78" y="223"/>
                </a:cxn>
                <a:cxn ang="0">
                  <a:pos x="26" y="235"/>
                </a:cxn>
                <a:cxn ang="0">
                  <a:pos x="22" y="261"/>
                </a:cxn>
                <a:cxn ang="0">
                  <a:pos x="67" y="261"/>
                </a:cxn>
                <a:cxn ang="0">
                  <a:pos x="90" y="259"/>
                </a:cxn>
                <a:cxn ang="0">
                  <a:pos x="76" y="281"/>
                </a:cxn>
                <a:cxn ang="0">
                  <a:pos x="31" y="272"/>
                </a:cxn>
                <a:cxn ang="0">
                  <a:pos x="27" y="298"/>
                </a:cxn>
                <a:cxn ang="0">
                  <a:pos x="22" y="329"/>
                </a:cxn>
                <a:cxn ang="0">
                  <a:pos x="40" y="328"/>
                </a:cxn>
                <a:cxn ang="0">
                  <a:pos x="62" y="329"/>
                </a:cxn>
                <a:cxn ang="0">
                  <a:pos x="39" y="350"/>
                </a:cxn>
                <a:cxn ang="0">
                  <a:pos x="22" y="357"/>
                </a:cxn>
                <a:cxn ang="0">
                  <a:pos x="23" y="385"/>
                </a:cxn>
                <a:cxn ang="0">
                  <a:pos x="45" y="369"/>
                </a:cxn>
                <a:cxn ang="0">
                  <a:pos x="41" y="389"/>
                </a:cxn>
                <a:cxn ang="0">
                  <a:pos x="25" y="405"/>
                </a:cxn>
                <a:cxn ang="0">
                  <a:pos x="50" y="467"/>
                </a:cxn>
                <a:cxn ang="0">
                  <a:pos x="124" y="444"/>
                </a:cxn>
                <a:cxn ang="0">
                  <a:pos x="188" y="397"/>
                </a:cxn>
                <a:cxn ang="0">
                  <a:pos x="189" y="364"/>
                </a:cxn>
                <a:cxn ang="0">
                  <a:pos x="211" y="399"/>
                </a:cxn>
                <a:cxn ang="0">
                  <a:pos x="252" y="286"/>
                </a:cxn>
                <a:cxn ang="0">
                  <a:pos x="249" y="122"/>
                </a:cxn>
                <a:cxn ang="0">
                  <a:pos x="19" y="334"/>
                </a:cxn>
                <a:cxn ang="0">
                  <a:pos x="9" y="364"/>
                </a:cxn>
                <a:cxn ang="0">
                  <a:pos x="16" y="344"/>
                </a:cxn>
                <a:cxn ang="0">
                  <a:pos x="34" y="297"/>
                </a:cxn>
                <a:cxn ang="0">
                  <a:pos x="14" y="334"/>
                </a:cxn>
                <a:cxn ang="0">
                  <a:pos x="11" y="337"/>
                </a:cxn>
                <a:cxn ang="0">
                  <a:pos x="7" y="286"/>
                </a:cxn>
              </a:cxnLst>
              <a:rect l="0" t="0" r="r" b="b"/>
              <a:pathLst>
                <a:path w="314" h="471">
                  <a:moveTo>
                    <a:pt x="57" y="177"/>
                  </a:moveTo>
                  <a:cubicBezTo>
                    <a:pt x="59" y="177"/>
                    <a:pt x="61" y="172"/>
                    <a:pt x="58" y="173"/>
                  </a:cubicBezTo>
                  <a:cubicBezTo>
                    <a:pt x="55" y="174"/>
                    <a:pt x="56" y="177"/>
                    <a:pt x="57" y="177"/>
                  </a:cubicBezTo>
                  <a:close/>
                  <a:moveTo>
                    <a:pt x="53" y="184"/>
                  </a:moveTo>
                  <a:cubicBezTo>
                    <a:pt x="49" y="185"/>
                    <a:pt x="49" y="185"/>
                    <a:pt x="49" y="185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57" y="189"/>
                    <a:pt x="57" y="189"/>
                    <a:pt x="57" y="189"/>
                  </a:cubicBezTo>
                  <a:lnTo>
                    <a:pt x="53" y="184"/>
                  </a:lnTo>
                  <a:close/>
                  <a:moveTo>
                    <a:pt x="63" y="171"/>
                  </a:moveTo>
                  <a:cubicBezTo>
                    <a:pt x="59" y="170"/>
                    <a:pt x="59" y="170"/>
                    <a:pt x="59" y="170"/>
                  </a:cubicBezTo>
                  <a:cubicBezTo>
                    <a:pt x="62" y="173"/>
                    <a:pt x="62" y="173"/>
                    <a:pt x="62" y="173"/>
                  </a:cubicBezTo>
                  <a:lnTo>
                    <a:pt x="63" y="171"/>
                  </a:lnTo>
                  <a:close/>
                  <a:moveTo>
                    <a:pt x="60" y="187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57" y="184"/>
                    <a:pt x="57" y="184"/>
                    <a:pt x="57" y="184"/>
                  </a:cubicBezTo>
                  <a:lnTo>
                    <a:pt x="60" y="187"/>
                  </a:lnTo>
                  <a:close/>
                  <a:moveTo>
                    <a:pt x="55" y="178"/>
                  </a:moveTo>
                  <a:cubicBezTo>
                    <a:pt x="51" y="182"/>
                    <a:pt x="51" y="182"/>
                    <a:pt x="51" y="182"/>
                  </a:cubicBezTo>
                  <a:cubicBezTo>
                    <a:pt x="58" y="182"/>
                    <a:pt x="58" y="182"/>
                    <a:pt x="58" y="182"/>
                  </a:cubicBezTo>
                  <a:lnTo>
                    <a:pt x="55" y="178"/>
                  </a:lnTo>
                  <a:close/>
                  <a:moveTo>
                    <a:pt x="22" y="294"/>
                  </a:moveTo>
                  <a:cubicBezTo>
                    <a:pt x="13" y="285"/>
                    <a:pt x="13" y="285"/>
                    <a:pt x="13" y="285"/>
                  </a:cubicBezTo>
                  <a:cubicBezTo>
                    <a:pt x="12" y="286"/>
                    <a:pt x="12" y="286"/>
                    <a:pt x="12" y="286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17" y="296"/>
                    <a:pt x="17" y="296"/>
                    <a:pt x="17" y="296"/>
                  </a:cubicBezTo>
                  <a:cubicBezTo>
                    <a:pt x="15" y="295"/>
                    <a:pt x="15" y="295"/>
                    <a:pt x="15" y="295"/>
                  </a:cubicBezTo>
                  <a:cubicBezTo>
                    <a:pt x="20" y="302"/>
                    <a:pt x="20" y="302"/>
                    <a:pt x="20" y="302"/>
                  </a:cubicBezTo>
                  <a:cubicBezTo>
                    <a:pt x="23" y="302"/>
                    <a:pt x="25" y="299"/>
                    <a:pt x="25" y="299"/>
                  </a:cubicBezTo>
                  <a:cubicBezTo>
                    <a:pt x="23" y="296"/>
                    <a:pt x="23" y="296"/>
                    <a:pt x="23" y="296"/>
                  </a:cubicBezTo>
                  <a:lnTo>
                    <a:pt x="22" y="294"/>
                  </a:lnTo>
                  <a:close/>
                  <a:moveTo>
                    <a:pt x="71" y="162"/>
                  </a:moveTo>
                  <a:cubicBezTo>
                    <a:pt x="69" y="162"/>
                    <a:pt x="69" y="162"/>
                    <a:pt x="69" y="162"/>
                  </a:cubicBezTo>
                  <a:cubicBezTo>
                    <a:pt x="69" y="166"/>
                    <a:pt x="69" y="166"/>
                    <a:pt x="69" y="166"/>
                  </a:cubicBezTo>
                  <a:cubicBezTo>
                    <a:pt x="71" y="166"/>
                    <a:pt x="71" y="166"/>
                    <a:pt x="71" y="166"/>
                  </a:cubicBezTo>
                  <a:lnTo>
                    <a:pt x="71" y="162"/>
                  </a:lnTo>
                  <a:close/>
                  <a:moveTo>
                    <a:pt x="15" y="241"/>
                  </a:moveTo>
                  <a:cubicBezTo>
                    <a:pt x="18" y="240"/>
                    <a:pt x="18" y="240"/>
                    <a:pt x="18" y="240"/>
                  </a:cubicBezTo>
                  <a:cubicBezTo>
                    <a:pt x="14" y="237"/>
                    <a:pt x="14" y="237"/>
                    <a:pt x="14" y="237"/>
                  </a:cubicBezTo>
                  <a:lnTo>
                    <a:pt x="15" y="241"/>
                  </a:lnTo>
                  <a:close/>
                  <a:moveTo>
                    <a:pt x="63" y="168"/>
                  </a:moveTo>
                  <a:cubicBezTo>
                    <a:pt x="62" y="169"/>
                    <a:pt x="62" y="169"/>
                    <a:pt x="62" y="169"/>
                  </a:cubicBezTo>
                  <a:cubicBezTo>
                    <a:pt x="65" y="171"/>
                    <a:pt x="65" y="171"/>
                    <a:pt x="65" y="171"/>
                  </a:cubicBezTo>
                  <a:lnTo>
                    <a:pt x="63" y="168"/>
                  </a:lnTo>
                  <a:close/>
                  <a:moveTo>
                    <a:pt x="36" y="192"/>
                  </a:moveTo>
                  <a:cubicBezTo>
                    <a:pt x="34" y="193"/>
                    <a:pt x="34" y="193"/>
                    <a:pt x="34" y="193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6" y="195"/>
                    <a:pt x="36" y="195"/>
                    <a:pt x="36" y="195"/>
                  </a:cubicBezTo>
                  <a:lnTo>
                    <a:pt x="36" y="192"/>
                  </a:lnTo>
                  <a:close/>
                  <a:moveTo>
                    <a:pt x="22" y="234"/>
                  </a:moveTo>
                  <a:cubicBezTo>
                    <a:pt x="17" y="236"/>
                    <a:pt x="17" y="236"/>
                    <a:pt x="17" y="236"/>
                  </a:cubicBezTo>
                  <a:cubicBezTo>
                    <a:pt x="22" y="238"/>
                    <a:pt x="22" y="238"/>
                    <a:pt x="22" y="238"/>
                  </a:cubicBezTo>
                  <a:lnTo>
                    <a:pt x="22" y="234"/>
                  </a:lnTo>
                  <a:close/>
                  <a:moveTo>
                    <a:pt x="45" y="198"/>
                  </a:moveTo>
                  <a:cubicBezTo>
                    <a:pt x="48" y="196"/>
                    <a:pt x="48" y="192"/>
                    <a:pt x="44" y="191"/>
                  </a:cubicBezTo>
                  <a:cubicBezTo>
                    <a:pt x="40" y="189"/>
                    <a:pt x="40" y="194"/>
                    <a:pt x="40" y="194"/>
                  </a:cubicBezTo>
                  <a:cubicBezTo>
                    <a:pt x="39" y="195"/>
                    <a:pt x="39" y="195"/>
                    <a:pt x="39" y="195"/>
                  </a:cubicBezTo>
                  <a:cubicBezTo>
                    <a:pt x="39" y="198"/>
                    <a:pt x="42" y="199"/>
                    <a:pt x="45" y="198"/>
                  </a:cubicBezTo>
                  <a:close/>
                  <a:moveTo>
                    <a:pt x="42" y="189"/>
                  </a:moveTo>
                  <a:cubicBezTo>
                    <a:pt x="45" y="189"/>
                    <a:pt x="45" y="189"/>
                    <a:pt x="45" y="189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7"/>
                    <a:pt x="42" y="187"/>
                    <a:pt x="42" y="187"/>
                  </a:cubicBezTo>
                  <a:lnTo>
                    <a:pt x="42" y="189"/>
                  </a:lnTo>
                  <a:close/>
                  <a:moveTo>
                    <a:pt x="80" y="169"/>
                  </a:moveTo>
                  <a:cubicBezTo>
                    <a:pt x="85" y="167"/>
                    <a:pt x="85" y="166"/>
                    <a:pt x="82" y="166"/>
                  </a:cubicBezTo>
                  <a:cubicBezTo>
                    <a:pt x="78" y="164"/>
                    <a:pt x="77" y="167"/>
                    <a:pt x="77" y="168"/>
                  </a:cubicBezTo>
                  <a:cubicBezTo>
                    <a:pt x="77" y="169"/>
                    <a:pt x="80" y="169"/>
                    <a:pt x="80" y="169"/>
                  </a:cubicBezTo>
                  <a:close/>
                  <a:moveTo>
                    <a:pt x="118" y="126"/>
                  </a:moveTo>
                  <a:cubicBezTo>
                    <a:pt x="123" y="128"/>
                    <a:pt x="123" y="128"/>
                    <a:pt x="123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0"/>
                    <a:pt x="123" y="121"/>
                  </a:cubicBezTo>
                  <a:cubicBezTo>
                    <a:pt x="117" y="121"/>
                    <a:pt x="115" y="122"/>
                    <a:pt x="115" y="122"/>
                  </a:cubicBezTo>
                  <a:cubicBezTo>
                    <a:pt x="116" y="126"/>
                    <a:pt x="116" y="126"/>
                    <a:pt x="116" y="126"/>
                  </a:cubicBezTo>
                  <a:lnTo>
                    <a:pt x="118" y="126"/>
                  </a:lnTo>
                  <a:close/>
                  <a:moveTo>
                    <a:pt x="162" y="106"/>
                  </a:moveTo>
                  <a:cubicBezTo>
                    <a:pt x="162" y="112"/>
                    <a:pt x="162" y="112"/>
                    <a:pt x="162" y="112"/>
                  </a:cubicBezTo>
                  <a:cubicBezTo>
                    <a:pt x="166" y="110"/>
                    <a:pt x="166" y="110"/>
                    <a:pt x="166" y="110"/>
                  </a:cubicBezTo>
                  <a:lnTo>
                    <a:pt x="162" y="106"/>
                  </a:lnTo>
                  <a:close/>
                  <a:moveTo>
                    <a:pt x="113" y="139"/>
                  </a:moveTo>
                  <a:cubicBezTo>
                    <a:pt x="111" y="143"/>
                    <a:pt x="111" y="143"/>
                    <a:pt x="111" y="143"/>
                  </a:cubicBezTo>
                  <a:cubicBezTo>
                    <a:pt x="115" y="142"/>
                    <a:pt x="115" y="142"/>
                    <a:pt x="115" y="142"/>
                  </a:cubicBezTo>
                  <a:lnTo>
                    <a:pt x="113" y="139"/>
                  </a:lnTo>
                  <a:close/>
                  <a:moveTo>
                    <a:pt x="116" y="146"/>
                  </a:moveTo>
                  <a:cubicBezTo>
                    <a:pt x="116" y="143"/>
                    <a:pt x="116" y="143"/>
                    <a:pt x="116" y="143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2" y="148"/>
                    <a:pt x="112" y="148"/>
                    <a:pt x="112" y="148"/>
                  </a:cubicBezTo>
                  <a:lnTo>
                    <a:pt x="116" y="146"/>
                  </a:lnTo>
                  <a:close/>
                  <a:moveTo>
                    <a:pt x="87" y="159"/>
                  </a:moveTo>
                  <a:cubicBezTo>
                    <a:pt x="82" y="158"/>
                    <a:pt x="82" y="158"/>
                    <a:pt x="82" y="158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3" y="162"/>
                    <a:pt x="83" y="162"/>
                    <a:pt x="83" y="162"/>
                  </a:cubicBezTo>
                  <a:lnTo>
                    <a:pt x="87" y="159"/>
                  </a:lnTo>
                  <a:close/>
                  <a:moveTo>
                    <a:pt x="235" y="16"/>
                  </a:moveTo>
                  <a:cubicBezTo>
                    <a:pt x="235" y="16"/>
                    <a:pt x="232" y="15"/>
                    <a:pt x="230" y="16"/>
                  </a:cubicBezTo>
                  <a:cubicBezTo>
                    <a:pt x="227" y="18"/>
                    <a:pt x="229" y="21"/>
                    <a:pt x="229" y="21"/>
                  </a:cubicBezTo>
                  <a:lnTo>
                    <a:pt x="235" y="16"/>
                  </a:lnTo>
                  <a:close/>
                  <a:moveTo>
                    <a:pt x="215" y="30"/>
                  </a:moveTo>
                  <a:cubicBezTo>
                    <a:pt x="216" y="30"/>
                    <a:pt x="214" y="32"/>
                    <a:pt x="214" y="32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22" y="30"/>
                    <a:pt x="222" y="30"/>
                    <a:pt x="222" y="30"/>
                  </a:cubicBezTo>
                  <a:cubicBezTo>
                    <a:pt x="222" y="30"/>
                    <a:pt x="220" y="25"/>
                    <a:pt x="214" y="26"/>
                  </a:cubicBezTo>
                  <a:cubicBezTo>
                    <a:pt x="210" y="27"/>
                    <a:pt x="207" y="31"/>
                    <a:pt x="207" y="31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4" y="29"/>
                    <a:pt x="215" y="30"/>
                  </a:cubicBezTo>
                  <a:close/>
                  <a:moveTo>
                    <a:pt x="159" y="108"/>
                  </a:move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9" y="110"/>
                    <a:pt x="159" y="110"/>
                    <a:pt x="159" y="110"/>
                  </a:cubicBezTo>
                  <a:lnTo>
                    <a:pt x="159" y="108"/>
                  </a:lnTo>
                  <a:close/>
                  <a:moveTo>
                    <a:pt x="139" y="107"/>
                  </a:moveTo>
                  <a:cubicBezTo>
                    <a:pt x="147" y="105"/>
                    <a:pt x="147" y="105"/>
                    <a:pt x="147" y="105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2" y="104"/>
                    <a:pt x="139" y="104"/>
                  </a:cubicBezTo>
                  <a:cubicBezTo>
                    <a:pt x="137" y="105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lnTo>
                    <a:pt x="139" y="107"/>
                  </a:lnTo>
                  <a:close/>
                  <a:moveTo>
                    <a:pt x="110" y="148"/>
                  </a:moveTo>
                  <a:cubicBezTo>
                    <a:pt x="109" y="142"/>
                    <a:pt x="109" y="142"/>
                    <a:pt x="109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5" y="153"/>
                    <a:pt x="105" y="153"/>
                    <a:pt x="105" y="153"/>
                  </a:cubicBezTo>
                  <a:lnTo>
                    <a:pt x="110" y="148"/>
                  </a:lnTo>
                  <a:close/>
                  <a:moveTo>
                    <a:pt x="145" y="120"/>
                  </a:moveTo>
                  <a:cubicBezTo>
                    <a:pt x="154" y="117"/>
                    <a:pt x="158" y="114"/>
                    <a:pt x="156" y="113"/>
                  </a:cubicBezTo>
                  <a:cubicBezTo>
                    <a:pt x="154" y="112"/>
                    <a:pt x="150" y="112"/>
                    <a:pt x="150" y="112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0" y="109"/>
                    <a:pt x="147" y="109"/>
                    <a:pt x="143" y="110"/>
                  </a:cubicBezTo>
                  <a:cubicBezTo>
                    <a:pt x="139" y="110"/>
                    <a:pt x="138" y="113"/>
                    <a:pt x="138" y="113"/>
                  </a:cubicBezTo>
                  <a:cubicBezTo>
                    <a:pt x="138" y="113"/>
                    <a:pt x="131" y="115"/>
                    <a:pt x="131" y="119"/>
                  </a:cubicBezTo>
                  <a:cubicBezTo>
                    <a:pt x="131" y="124"/>
                    <a:pt x="138" y="121"/>
                    <a:pt x="145" y="120"/>
                  </a:cubicBezTo>
                  <a:close/>
                  <a:moveTo>
                    <a:pt x="132" y="140"/>
                  </a:moveTo>
                  <a:cubicBezTo>
                    <a:pt x="135" y="138"/>
                    <a:pt x="135" y="138"/>
                    <a:pt x="135" y="138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7" y="133"/>
                    <a:pt x="127" y="133"/>
                    <a:pt x="127" y="133"/>
                  </a:cubicBezTo>
                  <a:lnTo>
                    <a:pt x="132" y="140"/>
                  </a:lnTo>
                  <a:close/>
                  <a:moveTo>
                    <a:pt x="124" y="136"/>
                  </a:moveTo>
                  <a:cubicBezTo>
                    <a:pt x="117" y="136"/>
                    <a:pt x="121" y="140"/>
                    <a:pt x="123" y="140"/>
                  </a:cubicBezTo>
                  <a:cubicBezTo>
                    <a:pt x="126" y="141"/>
                    <a:pt x="130" y="136"/>
                    <a:pt x="124" y="136"/>
                  </a:cubicBezTo>
                  <a:close/>
                  <a:moveTo>
                    <a:pt x="28" y="334"/>
                  </a:moveTo>
                  <a:cubicBezTo>
                    <a:pt x="23" y="335"/>
                    <a:pt x="23" y="335"/>
                    <a:pt x="23" y="335"/>
                  </a:cubicBezTo>
                  <a:cubicBezTo>
                    <a:pt x="23" y="338"/>
                    <a:pt x="23" y="338"/>
                    <a:pt x="23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3" y="342"/>
                    <a:pt x="23" y="342"/>
                    <a:pt x="23" y="342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2"/>
                    <a:pt x="27" y="342"/>
                    <a:pt x="27" y="342"/>
                  </a:cubicBezTo>
                  <a:cubicBezTo>
                    <a:pt x="29" y="340"/>
                    <a:pt x="29" y="340"/>
                    <a:pt x="29" y="340"/>
                  </a:cubicBezTo>
                  <a:lnTo>
                    <a:pt x="28" y="334"/>
                  </a:lnTo>
                  <a:close/>
                  <a:moveTo>
                    <a:pt x="16" y="306"/>
                  </a:moveTo>
                  <a:cubicBezTo>
                    <a:pt x="10" y="302"/>
                    <a:pt x="10" y="302"/>
                    <a:pt x="10" y="302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7" y="312"/>
                    <a:pt x="17" y="312"/>
                    <a:pt x="17" y="312"/>
                  </a:cubicBezTo>
                  <a:lnTo>
                    <a:pt x="16" y="306"/>
                  </a:lnTo>
                  <a:close/>
                  <a:moveTo>
                    <a:pt x="14" y="224"/>
                  </a:moveTo>
                  <a:cubicBezTo>
                    <a:pt x="14" y="220"/>
                    <a:pt x="14" y="220"/>
                    <a:pt x="14" y="220"/>
                  </a:cubicBezTo>
                  <a:cubicBezTo>
                    <a:pt x="12" y="221"/>
                    <a:pt x="12" y="221"/>
                    <a:pt x="12" y="221"/>
                  </a:cubicBezTo>
                  <a:cubicBezTo>
                    <a:pt x="13" y="223"/>
                    <a:pt x="13" y="223"/>
                    <a:pt x="13" y="223"/>
                  </a:cubicBezTo>
                  <a:lnTo>
                    <a:pt x="14" y="224"/>
                  </a:lnTo>
                  <a:close/>
                  <a:moveTo>
                    <a:pt x="15" y="223"/>
                  </a:moveTo>
                  <a:cubicBezTo>
                    <a:pt x="24" y="220"/>
                    <a:pt x="24" y="220"/>
                    <a:pt x="24" y="220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5" y="214"/>
                    <a:pt x="15" y="214"/>
                    <a:pt x="15" y="214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6" y="219"/>
                    <a:pt x="16" y="219"/>
                    <a:pt x="16" y="219"/>
                  </a:cubicBezTo>
                  <a:lnTo>
                    <a:pt x="15" y="223"/>
                  </a:lnTo>
                  <a:close/>
                  <a:moveTo>
                    <a:pt x="9" y="269"/>
                  </a:moveTo>
                  <a:cubicBezTo>
                    <a:pt x="11" y="267"/>
                    <a:pt x="11" y="267"/>
                    <a:pt x="11" y="267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69"/>
                    <a:pt x="15" y="267"/>
                    <a:pt x="15" y="265"/>
                  </a:cubicBezTo>
                  <a:cubicBezTo>
                    <a:pt x="15" y="262"/>
                    <a:pt x="12" y="261"/>
                    <a:pt x="12" y="261"/>
                  </a:cubicBezTo>
                  <a:cubicBezTo>
                    <a:pt x="10" y="262"/>
                    <a:pt x="10" y="262"/>
                    <a:pt x="10" y="262"/>
                  </a:cubicBezTo>
                  <a:cubicBezTo>
                    <a:pt x="10" y="262"/>
                    <a:pt x="8" y="266"/>
                    <a:pt x="9" y="269"/>
                  </a:cubicBezTo>
                  <a:close/>
                  <a:moveTo>
                    <a:pt x="20" y="209"/>
                  </a:moveTo>
                  <a:cubicBezTo>
                    <a:pt x="22" y="210"/>
                    <a:pt x="22" y="214"/>
                    <a:pt x="22" y="214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0" y="206"/>
                    <a:pt x="18" y="208"/>
                    <a:pt x="20" y="209"/>
                  </a:cubicBezTo>
                  <a:close/>
                  <a:moveTo>
                    <a:pt x="17" y="249"/>
                  </a:moveTo>
                  <a:cubicBezTo>
                    <a:pt x="14" y="248"/>
                    <a:pt x="14" y="248"/>
                    <a:pt x="14" y="248"/>
                  </a:cubicBezTo>
                  <a:cubicBezTo>
                    <a:pt x="11" y="251"/>
                    <a:pt x="11" y="251"/>
                    <a:pt x="11" y="251"/>
                  </a:cubicBezTo>
                  <a:cubicBezTo>
                    <a:pt x="13" y="253"/>
                    <a:pt x="13" y="253"/>
                    <a:pt x="13" y="253"/>
                  </a:cubicBezTo>
                  <a:lnTo>
                    <a:pt x="17" y="249"/>
                  </a:lnTo>
                  <a:close/>
                  <a:moveTo>
                    <a:pt x="14" y="230"/>
                  </a:moveTo>
                  <a:cubicBezTo>
                    <a:pt x="14" y="226"/>
                    <a:pt x="11" y="226"/>
                    <a:pt x="12" y="229"/>
                  </a:cubicBezTo>
                  <a:cubicBezTo>
                    <a:pt x="12" y="232"/>
                    <a:pt x="14" y="232"/>
                    <a:pt x="14" y="230"/>
                  </a:cubicBezTo>
                  <a:close/>
                  <a:moveTo>
                    <a:pt x="27" y="396"/>
                  </a:moveTo>
                  <a:cubicBezTo>
                    <a:pt x="18" y="394"/>
                    <a:pt x="18" y="394"/>
                    <a:pt x="18" y="394"/>
                  </a:cubicBezTo>
                  <a:cubicBezTo>
                    <a:pt x="26" y="399"/>
                    <a:pt x="26" y="399"/>
                    <a:pt x="26" y="399"/>
                  </a:cubicBezTo>
                  <a:lnTo>
                    <a:pt x="27" y="396"/>
                  </a:lnTo>
                  <a:close/>
                  <a:moveTo>
                    <a:pt x="3" y="269"/>
                  </a:moveTo>
                  <a:cubicBezTo>
                    <a:pt x="0" y="269"/>
                    <a:pt x="1" y="272"/>
                    <a:pt x="2" y="272"/>
                  </a:cubicBezTo>
                  <a:cubicBezTo>
                    <a:pt x="4" y="273"/>
                    <a:pt x="7" y="268"/>
                    <a:pt x="3" y="269"/>
                  </a:cubicBezTo>
                  <a:close/>
                  <a:moveTo>
                    <a:pt x="41" y="329"/>
                  </a:moveTo>
                  <a:cubicBezTo>
                    <a:pt x="39" y="331"/>
                    <a:pt x="39" y="331"/>
                    <a:pt x="39" y="331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3" y="332"/>
                    <a:pt x="43" y="332"/>
                    <a:pt x="43" y="332"/>
                  </a:cubicBezTo>
                  <a:lnTo>
                    <a:pt x="41" y="329"/>
                  </a:lnTo>
                  <a:close/>
                  <a:moveTo>
                    <a:pt x="36" y="385"/>
                  </a:moveTo>
                  <a:cubicBezTo>
                    <a:pt x="32" y="385"/>
                    <a:pt x="32" y="385"/>
                    <a:pt x="32" y="385"/>
                  </a:cubicBezTo>
                  <a:cubicBezTo>
                    <a:pt x="30" y="390"/>
                    <a:pt x="30" y="390"/>
                    <a:pt x="30" y="390"/>
                  </a:cubicBezTo>
                  <a:cubicBezTo>
                    <a:pt x="38" y="389"/>
                    <a:pt x="38" y="389"/>
                    <a:pt x="38" y="389"/>
                  </a:cubicBezTo>
                  <a:lnTo>
                    <a:pt x="36" y="385"/>
                  </a:lnTo>
                  <a:close/>
                  <a:moveTo>
                    <a:pt x="8" y="378"/>
                  </a:moveTo>
                  <a:cubicBezTo>
                    <a:pt x="8" y="378"/>
                    <a:pt x="7" y="384"/>
                    <a:pt x="8" y="385"/>
                  </a:cubicBezTo>
                  <a:cubicBezTo>
                    <a:pt x="9" y="387"/>
                    <a:pt x="6" y="391"/>
                    <a:pt x="6" y="391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11" y="383"/>
                    <a:pt x="11" y="383"/>
                    <a:pt x="11" y="383"/>
                  </a:cubicBezTo>
                  <a:cubicBezTo>
                    <a:pt x="10" y="376"/>
                    <a:pt x="10" y="376"/>
                    <a:pt x="10" y="376"/>
                  </a:cubicBezTo>
                  <a:lnTo>
                    <a:pt x="8" y="378"/>
                  </a:lnTo>
                  <a:close/>
                  <a:moveTo>
                    <a:pt x="314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4" y="3"/>
                    <a:pt x="246" y="7"/>
                    <a:pt x="246" y="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49" y="6"/>
                    <a:pt x="249" y="6"/>
                    <a:pt x="249" y="6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2" y="19"/>
                    <a:pt x="252" y="19"/>
                    <a:pt x="252" y="19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3" y="15"/>
                    <a:pt x="239" y="15"/>
                    <a:pt x="239" y="17"/>
                  </a:cubicBezTo>
                  <a:cubicBezTo>
                    <a:pt x="239" y="18"/>
                    <a:pt x="235" y="26"/>
                    <a:pt x="231" y="26"/>
                  </a:cubicBezTo>
                  <a:cubicBezTo>
                    <a:pt x="228" y="27"/>
                    <a:pt x="222" y="31"/>
                    <a:pt x="222" y="31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4" y="33"/>
                    <a:pt x="216" y="37"/>
                    <a:pt x="221" y="41"/>
                  </a:cubicBezTo>
                  <a:cubicBezTo>
                    <a:pt x="224" y="43"/>
                    <a:pt x="231" y="32"/>
                    <a:pt x="231" y="32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33" y="34"/>
                    <a:pt x="233" y="34"/>
                    <a:pt x="233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38" y="37"/>
                    <a:pt x="232" y="38"/>
                    <a:pt x="228" y="41"/>
                  </a:cubicBezTo>
                  <a:cubicBezTo>
                    <a:pt x="223" y="43"/>
                    <a:pt x="226" y="48"/>
                    <a:pt x="226" y="48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5" y="48"/>
                    <a:pt x="219" y="54"/>
                    <a:pt x="221" y="56"/>
                  </a:cubicBezTo>
                  <a:cubicBezTo>
                    <a:pt x="222" y="58"/>
                    <a:pt x="231" y="50"/>
                    <a:pt x="231" y="5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8" y="66"/>
                    <a:pt x="189" y="76"/>
                    <a:pt x="188" y="77"/>
                  </a:cubicBezTo>
                  <a:cubicBezTo>
                    <a:pt x="188" y="78"/>
                    <a:pt x="191" y="81"/>
                    <a:pt x="191" y="81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8" y="89"/>
                    <a:pt x="188" y="91"/>
                  </a:cubicBezTo>
                  <a:cubicBezTo>
                    <a:pt x="188" y="93"/>
                    <a:pt x="179" y="95"/>
                    <a:pt x="174" y="96"/>
                  </a:cubicBezTo>
                  <a:cubicBezTo>
                    <a:pt x="169" y="98"/>
                    <a:pt x="169" y="108"/>
                    <a:pt x="169" y="108"/>
                  </a:cubicBezTo>
                  <a:cubicBezTo>
                    <a:pt x="169" y="108"/>
                    <a:pt x="184" y="100"/>
                    <a:pt x="183" y="105"/>
                  </a:cubicBezTo>
                  <a:cubicBezTo>
                    <a:pt x="183" y="109"/>
                    <a:pt x="176" y="108"/>
                    <a:pt x="176" y="108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1"/>
                    <a:pt x="202" y="108"/>
                    <a:pt x="203" y="107"/>
                  </a:cubicBezTo>
                  <a:cubicBezTo>
                    <a:pt x="205" y="106"/>
                    <a:pt x="206" y="104"/>
                    <a:pt x="209" y="103"/>
                  </a:cubicBezTo>
                  <a:cubicBezTo>
                    <a:pt x="211" y="103"/>
                    <a:pt x="213" y="99"/>
                    <a:pt x="213" y="96"/>
                  </a:cubicBezTo>
                  <a:cubicBezTo>
                    <a:pt x="213" y="93"/>
                    <a:pt x="202" y="98"/>
                    <a:pt x="202" y="98"/>
                  </a:cubicBezTo>
                  <a:cubicBezTo>
                    <a:pt x="202" y="98"/>
                    <a:pt x="209" y="93"/>
                    <a:pt x="212" y="91"/>
                  </a:cubicBezTo>
                  <a:cubicBezTo>
                    <a:pt x="214" y="90"/>
                    <a:pt x="215" y="85"/>
                    <a:pt x="221" y="85"/>
                  </a:cubicBezTo>
                  <a:cubicBezTo>
                    <a:pt x="225" y="85"/>
                    <a:pt x="226" y="89"/>
                    <a:pt x="226" y="89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23" y="97"/>
                    <a:pt x="224" y="100"/>
                  </a:cubicBezTo>
                  <a:cubicBezTo>
                    <a:pt x="224" y="104"/>
                    <a:pt x="214" y="106"/>
                    <a:pt x="211" y="107"/>
                  </a:cubicBezTo>
                  <a:cubicBezTo>
                    <a:pt x="208" y="107"/>
                    <a:pt x="203" y="112"/>
                    <a:pt x="202" y="115"/>
                  </a:cubicBezTo>
                  <a:cubicBezTo>
                    <a:pt x="202" y="119"/>
                    <a:pt x="206" y="113"/>
                    <a:pt x="208" y="114"/>
                  </a:cubicBezTo>
                  <a:cubicBezTo>
                    <a:pt x="209" y="116"/>
                    <a:pt x="206" y="117"/>
                    <a:pt x="205" y="119"/>
                  </a:cubicBezTo>
                  <a:cubicBezTo>
                    <a:pt x="203" y="121"/>
                    <a:pt x="208" y="122"/>
                    <a:pt x="208" y="122"/>
                  </a:cubicBezTo>
                  <a:cubicBezTo>
                    <a:pt x="205" y="124"/>
                    <a:pt x="205" y="124"/>
                    <a:pt x="205" y="124"/>
                  </a:cubicBezTo>
                  <a:cubicBezTo>
                    <a:pt x="205" y="124"/>
                    <a:pt x="194" y="121"/>
                    <a:pt x="188" y="123"/>
                  </a:cubicBezTo>
                  <a:cubicBezTo>
                    <a:pt x="181" y="125"/>
                    <a:pt x="187" y="130"/>
                    <a:pt x="187" y="130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58" y="117"/>
                    <a:pt x="158" y="117"/>
                    <a:pt x="158" y="117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9" y="138"/>
                    <a:pt x="139" y="138"/>
                    <a:pt x="139" y="138"/>
                  </a:cubicBezTo>
                  <a:cubicBezTo>
                    <a:pt x="143" y="139"/>
                    <a:pt x="143" y="139"/>
                    <a:pt x="143" y="139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7" y="159"/>
                    <a:pt x="137" y="159"/>
                    <a:pt x="137" y="159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1" y="155"/>
                    <a:pt x="101" y="155"/>
                    <a:pt x="101" y="155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96" y="148"/>
                    <a:pt x="92" y="148"/>
                    <a:pt x="85" y="153"/>
                  </a:cubicBezTo>
                  <a:cubicBezTo>
                    <a:pt x="80" y="158"/>
                    <a:pt x="93" y="158"/>
                    <a:pt x="94" y="160"/>
                  </a:cubicBezTo>
                  <a:cubicBezTo>
                    <a:pt x="94" y="162"/>
                    <a:pt x="91" y="161"/>
                    <a:pt x="88" y="161"/>
                  </a:cubicBezTo>
                  <a:cubicBezTo>
                    <a:pt x="83" y="162"/>
                    <a:pt x="87" y="168"/>
                    <a:pt x="87" y="168"/>
                  </a:cubicBezTo>
                  <a:cubicBezTo>
                    <a:pt x="87" y="168"/>
                    <a:pt x="104" y="162"/>
                    <a:pt x="105" y="164"/>
                  </a:cubicBezTo>
                  <a:cubicBezTo>
                    <a:pt x="106" y="166"/>
                    <a:pt x="99" y="166"/>
                    <a:pt x="99" y="166"/>
                  </a:cubicBezTo>
                  <a:cubicBezTo>
                    <a:pt x="99" y="169"/>
                    <a:pt x="99" y="169"/>
                    <a:pt x="99" y="169"/>
                  </a:cubicBezTo>
                  <a:cubicBezTo>
                    <a:pt x="99" y="169"/>
                    <a:pt x="108" y="166"/>
                    <a:pt x="113" y="164"/>
                  </a:cubicBezTo>
                  <a:cubicBezTo>
                    <a:pt x="118" y="164"/>
                    <a:pt x="122" y="170"/>
                    <a:pt x="122" y="170"/>
                  </a:cubicBezTo>
                  <a:cubicBezTo>
                    <a:pt x="122" y="170"/>
                    <a:pt x="117" y="167"/>
                    <a:pt x="114" y="166"/>
                  </a:cubicBezTo>
                  <a:cubicBezTo>
                    <a:pt x="112" y="166"/>
                    <a:pt x="104" y="169"/>
                    <a:pt x="104" y="169"/>
                  </a:cubicBezTo>
                  <a:cubicBezTo>
                    <a:pt x="104" y="174"/>
                    <a:pt x="104" y="174"/>
                    <a:pt x="104" y="174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4" y="182"/>
                    <a:pt x="104" y="182"/>
                    <a:pt x="104" y="182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0" y="172"/>
                    <a:pt x="87" y="171"/>
                  </a:cubicBezTo>
                  <a:cubicBezTo>
                    <a:pt x="83" y="170"/>
                    <a:pt x="83" y="174"/>
                    <a:pt x="83" y="174"/>
                  </a:cubicBezTo>
                  <a:cubicBezTo>
                    <a:pt x="83" y="174"/>
                    <a:pt x="81" y="172"/>
                    <a:pt x="80" y="171"/>
                  </a:cubicBezTo>
                  <a:cubicBezTo>
                    <a:pt x="78" y="171"/>
                    <a:pt x="74" y="174"/>
                    <a:pt x="74" y="174"/>
                  </a:cubicBezTo>
                  <a:cubicBezTo>
                    <a:pt x="74" y="174"/>
                    <a:pt x="72" y="173"/>
                    <a:pt x="69" y="172"/>
                  </a:cubicBezTo>
                  <a:cubicBezTo>
                    <a:pt x="66" y="172"/>
                    <a:pt x="65" y="175"/>
                    <a:pt x="63" y="178"/>
                  </a:cubicBezTo>
                  <a:cubicBezTo>
                    <a:pt x="62" y="180"/>
                    <a:pt x="74" y="177"/>
                    <a:pt x="74" y="177"/>
                  </a:cubicBezTo>
                  <a:cubicBezTo>
                    <a:pt x="74" y="177"/>
                    <a:pt x="82" y="183"/>
                    <a:pt x="84" y="185"/>
                  </a:cubicBezTo>
                  <a:cubicBezTo>
                    <a:pt x="85" y="186"/>
                    <a:pt x="84" y="191"/>
                    <a:pt x="84" y="191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85" y="207"/>
                    <a:pt x="85" y="207"/>
                    <a:pt x="85" y="207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69" y="186"/>
                    <a:pt x="69" y="186"/>
                    <a:pt x="69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72" y="202"/>
                    <a:pt x="72" y="202"/>
                    <a:pt x="72" y="202"/>
                  </a:cubicBezTo>
                  <a:cubicBezTo>
                    <a:pt x="71" y="204"/>
                    <a:pt x="71" y="204"/>
                    <a:pt x="71" y="204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6" y="189"/>
                    <a:pt x="63" y="188"/>
                  </a:cubicBezTo>
                  <a:cubicBezTo>
                    <a:pt x="61" y="187"/>
                    <a:pt x="52" y="194"/>
                    <a:pt x="52" y="194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50" y="198"/>
                    <a:pt x="52" y="199"/>
                    <a:pt x="55" y="201"/>
                  </a:cubicBezTo>
                  <a:cubicBezTo>
                    <a:pt x="57" y="204"/>
                    <a:pt x="61" y="207"/>
                    <a:pt x="61" y="207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51" y="201"/>
                    <a:pt x="51" y="201"/>
                    <a:pt x="51" y="201"/>
                  </a:cubicBezTo>
                  <a:cubicBezTo>
                    <a:pt x="51" y="201"/>
                    <a:pt x="50" y="199"/>
                    <a:pt x="46" y="199"/>
                  </a:cubicBezTo>
                  <a:cubicBezTo>
                    <a:pt x="42" y="199"/>
                    <a:pt x="43" y="203"/>
                    <a:pt x="43" y="203"/>
                  </a:cubicBezTo>
                  <a:cubicBezTo>
                    <a:pt x="43" y="203"/>
                    <a:pt x="40" y="199"/>
                    <a:pt x="38" y="199"/>
                  </a:cubicBezTo>
                  <a:cubicBezTo>
                    <a:pt x="34" y="199"/>
                    <a:pt x="33" y="203"/>
                    <a:pt x="33" y="20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2"/>
                    <a:pt x="32" y="207"/>
                    <a:pt x="32" y="209"/>
                  </a:cubicBezTo>
                  <a:cubicBezTo>
                    <a:pt x="31" y="212"/>
                    <a:pt x="25" y="211"/>
                    <a:pt x="25" y="215"/>
                  </a:cubicBezTo>
                  <a:cubicBezTo>
                    <a:pt x="25" y="218"/>
                    <a:pt x="34" y="214"/>
                    <a:pt x="34" y="214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23"/>
                    <a:pt x="64" y="223"/>
                    <a:pt x="64" y="223"/>
                  </a:cubicBezTo>
                  <a:cubicBezTo>
                    <a:pt x="71" y="220"/>
                    <a:pt x="71" y="220"/>
                    <a:pt x="71" y="220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78" y="223"/>
                    <a:pt x="78" y="223"/>
                    <a:pt x="78" y="223"/>
                  </a:cubicBezTo>
                  <a:cubicBezTo>
                    <a:pt x="72" y="222"/>
                    <a:pt x="72" y="222"/>
                    <a:pt x="72" y="222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5" y="224"/>
                    <a:pt x="55" y="224"/>
                    <a:pt x="55" y="224"/>
                  </a:cubicBezTo>
                  <a:cubicBezTo>
                    <a:pt x="55" y="224"/>
                    <a:pt x="42" y="217"/>
                    <a:pt x="35" y="217"/>
                  </a:cubicBezTo>
                  <a:cubicBezTo>
                    <a:pt x="28" y="217"/>
                    <a:pt x="29" y="220"/>
                    <a:pt x="29" y="220"/>
                  </a:cubicBezTo>
                  <a:cubicBezTo>
                    <a:pt x="29" y="220"/>
                    <a:pt x="28" y="220"/>
                    <a:pt x="25" y="222"/>
                  </a:cubicBezTo>
                  <a:cubicBezTo>
                    <a:pt x="23" y="223"/>
                    <a:pt x="25" y="226"/>
                    <a:pt x="25" y="226"/>
                  </a:cubicBezTo>
                  <a:cubicBezTo>
                    <a:pt x="25" y="226"/>
                    <a:pt x="19" y="225"/>
                    <a:pt x="17" y="229"/>
                  </a:cubicBezTo>
                  <a:cubicBezTo>
                    <a:pt x="16" y="232"/>
                    <a:pt x="19" y="233"/>
                    <a:pt x="19" y="233"/>
                  </a:cubicBezTo>
                  <a:cubicBezTo>
                    <a:pt x="27" y="233"/>
                    <a:pt x="27" y="233"/>
                    <a:pt x="27" y="233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32" y="243"/>
                    <a:pt x="32" y="243"/>
                    <a:pt x="32" y="243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20" y="251"/>
                    <a:pt x="20" y="251"/>
                    <a:pt x="20" y="251"/>
                  </a:cubicBezTo>
                  <a:cubicBezTo>
                    <a:pt x="30" y="251"/>
                    <a:pt x="30" y="251"/>
                    <a:pt x="30" y="251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22" y="261"/>
                    <a:pt x="22" y="261"/>
                    <a:pt x="22" y="261"/>
                  </a:cubicBezTo>
                  <a:cubicBezTo>
                    <a:pt x="18" y="261"/>
                    <a:pt x="18" y="261"/>
                    <a:pt x="18" y="261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6" y="266"/>
                    <a:pt x="26" y="266"/>
                    <a:pt x="26" y="266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5" y="265"/>
                    <a:pt x="56" y="268"/>
                    <a:pt x="61" y="268"/>
                  </a:cubicBezTo>
                  <a:cubicBezTo>
                    <a:pt x="65" y="268"/>
                    <a:pt x="63" y="259"/>
                    <a:pt x="63" y="259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72" y="253"/>
                    <a:pt x="72" y="253"/>
                    <a:pt x="72" y="253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79" y="266"/>
                    <a:pt x="79" y="266"/>
                    <a:pt x="79" y="266"/>
                  </a:cubicBezTo>
                  <a:cubicBezTo>
                    <a:pt x="83" y="262"/>
                    <a:pt x="83" y="262"/>
                    <a:pt x="83" y="262"/>
                  </a:cubicBezTo>
                  <a:cubicBezTo>
                    <a:pt x="83" y="266"/>
                    <a:pt x="83" y="266"/>
                    <a:pt x="83" y="266"/>
                  </a:cubicBezTo>
                  <a:cubicBezTo>
                    <a:pt x="76" y="268"/>
                    <a:pt x="76" y="268"/>
                    <a:pt x="76" y="268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90" y="266"/>
                    <a:pt x="90" y="266"/>
                    <a:pt x="90" y="266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89" y="259"/>
                    <a:pt x="91" y="255"/>
                    <a:pt x="93" y="252"/>
                  </a:cubicBezTo>
                  <a:cubicBezTo>
                    <a:pt x="94" y="250"/>
                    <a:pt x="98" y="247"/>
                    <a:pt x="98" y="247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9" y="249"/>
                    <a:pt x="97" y="251"/>
                    <a:pt x="95" y="253"/>
                  </a:cubicBezTo>
                  <a:cubicBezTo>
                    <a:pt x="93" y="254"/>
                    <a:pt x="90" y="259"/>
                    <a:pt x="90" y="259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3" y="266"/>
                    <a:pt x="93" y="266"/>
                    <a:pt x="93" y="266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6" y="267"/>
                    <a:pt x="96" y="267"/>
                    <a:pt x="96" y="267"/>
                  </a:cubicBezTo>
                  <a:cubicBezTo>
                    <a:pt x="92" y="268"/>
                    <a:pt x="92" y="268"/>
                    <a:pt x="92" y="268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80" y="277"/>
                    <a:pt x="80" y="277"/>
                    <a:pt x="80" y="277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79" y="279"/>
                    <a:pt x="79" y="279"/>
                    <a:pt x="79" y="279"/>
                  </a:cubicBezTo>
                  <a:cubicBezTo>
                    <a:pt x="76" y="281"/>
                    <a:pt x="76" y="281"/>
                    <a:pt x="76" y="281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75" y="272"/>
                    <a:pt x="75" y="272"/>
                    <a:pt x="75" y="272"/>
                  </a:cubicBezTo>
                  <a:cubicBezTo>
                    <a:pt x="74" y="269"/>
                    <a:pt x="74" y="269"/>
                    <a:pt x="74" y="269"/>
                  </a:cubicBezTo>
                  <a:cubicBezTo>
                    <a:pt x="74" y="269"/>
                    <a:pt x="67" y="267"/>
                    <a:pt x="66" y="266"/>
                  </a:cubicBezTo>
                  <a:cubicBezTo>
                    <a:pt x="65" y="266"/>
                    <a:pt x="64" y="270"/>
                    <a:pt x="64" y="270"/>
                  </a:cubicBezTo>
                  <a:cubicBezTo>
                    <a:pt x="56" y="271"/>
                    <a:pt x="56" y="271"/>
                    <a:pt x="56" y="271"/>
                  </a:cubicBezTo>
                  <a:cubicBezTo>
                    <a:pt x="56" y="269"/>
                    <a:pt x="56" y="269"/>
                    <a:pt x="56" y="269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3" y="269"/>
                    <a:pt x="33" y="269"/>
                    <a:pt x="33" y="269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24" y="271"/>
                    <a:pt x="24" y="271"/>
                    <a:pt x="24" y="271"/>
                  </a:cubicBezTo>
                  <a:cubicBezTo>
                    <a:pt x="24" y="271"/>
                    <a:pt x="23" y="269"/>
                    <a:pt x="19" y="269"/>
                  </a:cubicBezTo>
                  <a:cubicBezTo>
                    <a:pt x="16" y="269"/>
                    <a:pt x="15" y="273"/>
                    <a:pt x="15" y="273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4" y="278"/>
                    <a:pt x="14" y="278"/>
                    <a:pt x="14" y="278"/>
                  </a:cubicBezTo>
                  <a:cubicBezTo>
                    <a:pt x="14" y="278"/>
                    <a:pt x="14" y="283"/>
                    <a:pt x="18" y="284"/>
                  </a:cubicBezTo>
                  <a:cubicBezTo>
                    <a:pt x="22" y="286"/>
                    <a:pt x="24" y="282"/>
                    <a:pt x="24" y="282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27" y="283"/>
                    <a:pt x="23" y="283"/>
                    <a:pt x="22" y="288"/>
                  </a:cubicBezTo>
                  <a:cubicBezTo>
                    <a:pt x="20" y="294"/>
                    <a:pt x="27" y="295"/>
                    <a:pt x="27" y="295"/>
                  </a:cubicBezTo>
                  <a:cubicBezTo>
                    <a:pt x="25" y="296"/>
                    <a:pt x="25" y="296"/>
                    <a:pt x="25" y="296"/>
                  </a:cubicBezTo>
                  <a:cubicBezTo>
                    <a:pt x="27" y="298"/>
                    <a:pt x="27" y="298"/>
                    <a:pt x="27" y="298"/>
                  </a:cubicBezTo>
                  <a:cubicBezTo>
                    <a:pt x="30" y="298"/>
                    <a:pt x="30" y="298"/>
                    <a:pt x="30" y="298"/>
                  </a:cubicBezTo>
                  <a:cubicBezTo>
                    <a:pt x="30" y="298"/>
                    <a:pt x="29" y="296"/>
                    <a:pt x="29" y="294"/>
                  </a:cubicBezTo>
                  <a:cubicBezTo>
                    <a:pt x="29" y="293"/>
                    <a:pt x="32" y="292"/>
                    <a:pt x="32" y="292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5"/>
                    <a:pt x="36" y="299"/>
                    <a:pt x="35" y="302"/>
                  </a:cubicBezTo>
                  <a:cubicBezTo>
                    <a:pt x="34" y="305"/>
                    <a:pt x="34" y="310"/>
                    <a:pt x="34" y="310"/>
                  </a:cubicBezTo>
                  <a:cubicBezTo>
                    <a:pt x="25" y="311"/>
                    <a:pt x="25" y="311"/>
                    <a:pt x="25" y="311"/>
                  </a:cubicBezTo>
                  <a:cubicBezTo>
                    <a:pt x="25" y="311"/>
                    <a:pt x="24" y="304"/>
                    <a:pt x="19" y="305"/>
                  </a:cubicBezTo>
                  <a:cubicBezTo>
                    <a:pt x="15" y="306"/>
                    <a:pt x="19" y="314"/>
                    <a:pt x="19" y="314"/>
                  </a:cubicBezTo>
                  <a:cubicBezTo>
                    <a:pt x="19" y="314"/>
                    <a:pt x="15" y="314"/>
                    <a:pt x="15" y="318"/>
                  </a:cubicBezTo>
                  <a:cubicBezTo>
                    <a:pt x="15" y="322"/>
                    <a:pt x="18" y="321"/>
                    <a:pt x="18" y="321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6" y="326"/>
                    <a:pt x="26" y="326"/>
                    <a:pt x="26" y="326"/>
                  </a:cubicBezTo>
                  <a:cubicBezTo>
                    <a:pt x="29" y="318"/>
                    <a:pt x="29" y="318"/>
                    <a:pt x="29" y="318"/>
                  </a:cubicBezTo>
                  <a:cubicBezTo>
                    <a:pt x="27" y="325"/>
                    <a:pt x="27" y="325"/>
                    <a:pt x="27" y="325"/>
                  </a:cubicBezTo>
                  <a:cubicBezTo>
                    <a:pt x="27" y="329"/>
                    <a:pt x="27" y="329"/>
                    <a:pt x="27" y="329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3" y="330"/>
                    <a:pt x="31" y="334"/>
                    <a:pt x="31" y="334"/>
                  </a:cubicBezTo>
                  <a:cubicBezTo>
                    <a:pt x="32" y="335"/>
                    <a:pt x="32" y="335"/>
                    <a:pt x="32" y="335"/>
                  </a:cubicBezTo>
                  <a:cubicBezTo>
                    <a:pt x="30" y="335"/>
                    <a:pt x="30" y="335"/>
                    <a:pt x="30" y="335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34" y="341"/>
                    <a:pt x="34" y="341"/>
                    <a:pt x="34" y="34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8" y="329"/>
                    <a:pt x="38" y="329"/>
                    <a:pt x="38" y="329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42" y="322"/>
                    <a:pt x="42" y="322"/>
                    <a:pt x="42" y="322"/>
                  </a:cubicBezTo>
                  <a:cubicBezTo>
                    <a:pt x="42" y="322"/>
                    <a:pt x="45" y="325"/>
                    <a:pt x="47" y="322"/>
                  </a:cubicBezTo>
                  <a:cubicBezTo>
                    <a:pt x="48" y="321"/>
                    <a:pt x="47" y="317"/>
                    <a:pt x="47" y="317"/>
                  </a:cubicBezTo>
                  <a:cubicBezTo>
                    <a:pt x="47" y="317"/>
                    <a:pt x="49" y="316"/>
                    <a:pt x="55" y="314"/>
                  </a:cubicBezTo>
                  <a:cubicBezTo>
                    <a:pt x="59" y="311"/>
                    <a:pt x="64" y="311"/>
                    <a:pt x="64" y="311"/>
                  </a:cubicBezTo>
                  <a:cubicBezTo>
                    <a:pt x="64" y="313"/>
                    <a:pt x="64" y="313"/>
                    <a:pt x="64" y="313"/>
                  </a:cubicBezTo>
                  <a:cubicBezTo>
                    <a:pt x="71" y="310"/>
                    <a:pt x="71" y="310"/>
                    <a:pt x="71" y="310"/>
                  </a:cubicBezTo>
                  <a:cubicBezTo>
                    <a:pt x="72" y="306"/>
                    <a:pt x="72" y="306"/>
                    <a:pt x="72" y="306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77" y="311"/>
                    <a:pt x="68" y="312"/>
                    <a:pt x="65" y="317"/>
                  </a:cubicBezTo>
                  <a:cubicBezTo>
                    <a:pt x="62" y="322"/>
                    <a:pt x="63" y="326"/>
                    <a:pt x="62" y="329"/>
                  </a:cubicBezTo>
                  <a:cubicBezTo>
                    <a:pt x="62" y="331"/>
                    <a:pt x="58" y="334"/>
                    <a:pt x="58" y="334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4"/>
                    <a:pt x="62" y="314"/>
                    <a:pt x="62" y="314"/>
                  </a:cubicBezTo>
                  <a:cubicBezTo>
                    <a:pt x="62" y="314"/>
                    <a:pt x="58" y="315"/>
                    <a:pt x="56" y="317"/>
                  </a:cubicBezTo>
                  <a:cubicBezTo>
                    <a:pt x="52" y="318"/>
                    <a:pt x="47" y="326"/>
                    <a:pt x="47" y="326"/>
                  </a:cubicBezTo>
                  <a:cubicBezTo>
                    <a:pt x="47" y="326"/>
                    <a:pt x="44" y="327"/>
                    <a:pt x="44" y="330"/>
                  </a:cubicBezTo>
                  <a:cubicBezTo>
                    <a:pt x="45" y="333"/>
                    <a:pt x="50" y="331"/>
                    <a:pt x="48" y="333"/>
                  </a:cubicBezTo>
                  <a:cubicBezTo>
                    <a:pt x="47" y="334"/>
                    <a:pt x="43" y="334"/>
                    <a:pt x="41" y="336"/>
                  </a:cubicBezTo>
                  <a:cubicBezTo>
                    <a:pt x="39" y="338"/>
                    <a:pt x="39" y="343"/>
                    <a:pt x="39" y="343"/>
                  </a:cubicBezTo>
                  <a:cubicBezTo>
                    <a:pt x="32" y="343"/>
                    <a:pt x="32" y="343"/>
                    <a:pt x="32" y="343"/>
                  </a:cubicBezTo>
                  <a:cubicBezTo>
                    <a:pt x="28" y="348"/>
                    <a:pt x="28" y="348"/>
                    <a:pt x="28" y="348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9" y="350"/>
                    <a:pt x="39" y="350"/>
                    <a:pt x="39" y="350"/>
                  </a:cubicBezTo>
                  <a:cubicBezTo>
                    <a:pt x="38" y="355"/>
                    <a:pt x="38" y="355"/>
                    <a:pt x="38" y="355"/>
                  </a:cubicBezTo>
                  <a:cubicBezTo>
                    <a:pt x="40" y="356"/>
                    <a:pt x="40" y="356"/>
                    <a:pt x="40" y="356"/>
                  </a:cubicBezTo>
                  <a:cubicBezTo>
                    <a:pt x="46" y="351"/>
                    <a:pt x="46" y="351"/>
                    <a:pt x="46" y="351"/>
                  </a:cubicBezTo>
                  <a:cubicBezTo>
                    <a:pt x="42" y="357"/>
                    <a:pt x="42" y="357"/>
                    <a:pt x="42" y="357"/>
                  </a:cubicBezTo>
                  <a:cubicBezTo>
                    <a:pt x="44" y="359"/>
                    <a:pt x="44" y="359"/>
                    <a:pt x="44" y="359"/>
                  </a:cubicBezTo>
                  <a:cubicBezTo>
                    <a:pt x="34" y="356"/>
                    <a:pt x="34" y="356"/>
                    <a:pt x="34" y="356"/>
                  </a:cubicBezTo>
                  <a:cubicBezTo>
                    <a:pt x="31" y="360"/>
                    <a:pt x="31" y="360"/>
                    <a:pt x="31" y="360"/>
                  </a:cubicBezTo>
                  <a:cubicBezTo>
                    <a:pt x="34" y="363"/>
                    <a:pt x="34" y="363"/>
                    <a:pt x="34" y="363"/>
                  </a:cubicBezTo>
                  <a:cubicBezTo>
                    <a:pt x="26" y="359"/>
                    <a:pt x="26" y="359"/>
                    <a:pt x="26" y="359"/>
                  </a:cubicBezTo>
                  <a:cubicBezTo>
                    <a:pt x="23" y="361"/>
                    <a:pt x="23" y="361"/>
                    <a:pt x="23" y="361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8" y="371"/>
                    <a:pt x="18" y="371"/>
                    <a:pt x="18" y="371"/>
                  </a:cubicBezTo>
                  <a:cubicBezTo>
                    <a:pt x="22" y="357"/>
                    <a:pt x="22" y="357"/>
                    <a:pt x="22" y="357"/>
                  </a:cubicBezTo>
                  <a:cubicBezTo>
                    <a:pt x="19" y="358"/>
                    <a:pt x="19" y="358"/>
                    <a:pt x="19" y="358"/>
                  </a:cubicBezTo>
                  <a:cubicBezTo>
                    <a:pt x="18" y="362"/>
                    <a:pt x="18" y="362"/>
                    <a:pt x="18" y="362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10" y="371"/>
                    <a:pt x="10" y="371"/>
                    <a:pt x="10" y="371"/>
                  </a:cubicBezTo>
                  <a:cubicBezTo>
                    <a:pt x="13" y="384"/>
                    <a:pt x="13" y="384"/>
                    <a:pt x="13" y="384"/>
                  </a:cubicBezTo>
                  <a:cubicBezTo>
                    <a:pt x="14" y="383"/>
                    <a:pt x="14" y="383"/>
                    <a:pt x="14" y="383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7" y="391"/>
                    <a:pt x="17" y="391"/>
                    <a:pt x="17" y="391"/>
                  </a:cubicBezTo>
                  <a:cubicBezTo>
                    <a:pt x="17" y="384"/>
                    <a:pt x="17" y="384"/>
                    <a:pt x="17" y="384"/>
                  </a:cubicBezTo>
                  <a:cubicBezTo>
                    <a:pt x="22" y="383"/>
                    <a:pt x="22" y="383"/>
                    <a:pt x="22" y="383"/>
                  </a:cubicBezTo>
                  <a:cubicBezTo>
                    <a:pt x="22" y="380"/>
                    <a:pt x="22" y="380"/>
                    <a:pt x="22" y="380"/>
                  </a:cubicBezTo>
                  <a:cubicBezTo>
                    <a:pt x="25" y="382"/>
                    <a:pt x="25" y="382"/>
                    <a:pt x="25" y="382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24" y="387"/>
                    <a:pt x="24" y="387"/>
                    <a:pt x="24" y="387"/>
                  </a:cubicBezTo>
                  <a:cubicBezTo>
                    <a:pt x="32" y="379"/>
                    <a:pt x="32" y="379"/>
                    <a:pt x="32" y="379"/>
                  </a:cubicBezTo>
                  <a:cubicBezTo>
                    <a:pt x="30" y="375"/>
                    <a:pt x="30" y="375"/>
                    <a:pt x="30" y="375"/>
                  </a:cubicBezTo>
                  <a:cubicBezTo>
                    <a:pt x="26" y="376"/>
                    <a:pt x="26" y="376"/>
                    <a:pt x="26" y="376"/>
                  </a:cubicBezTo>
                  <a:cubicBezTo>
                    <a:pt x="31" y="373"/>
                    <a:pt x="31" y="373"/>
                    <a:pt x="31" y="37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9" y="375"/>
                    <a:pt x="39" y="375"/>
                    <a:pt x="39" y="375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41" y="377"/>
                    <a:pt x="41" y="377"/>
                    <a:pt x="41" y="377"/>
                  </a:cubicBezTo>
                  <a:cubicBezTo>
                    <a:pt x="43" y="371"/>
                    <a:pt x="43" y="371"/>
                    <a:pt x="43" y="371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8" y="365"/>
                    <a:pt x="48" y="365"/>
                    <a:pt x="48" y="365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52" y="368"/>
                    <a:pt x="52" y="368"/>
                    <a:pt x="52" y="368"/>
                  </a:cubicBezTo>
                  <a:cubicBezTo>
                    <a:pt x="52" y="369"/>
                    <a:pt x="52" y="369"/>
                    <a:pt x="52" y="369"/>
                  </a:cubicBezTo>
                  <a:cubicBezTo>
                    <a:pt x="45" y="373"/>
                    <a:pt x="45" y="373"/>
                    <a:pt x="45" y="373"/>
                  </a:cubicBezTo>
                  <a:cubicBezTo>
                    <a:pt x="44" y="379"/>
                    <a:pt x="44" y="379"/>
                    <a:pt x="44" y="37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0" y="383"/>
                    <a:pt x="40" y="383"/>
                    <a:pt x="40" y="383"/>
                  </a:cubicBezTo>
                  <a:cubicBezTo>
                    <a:pt x="40" y="383"/>
                    <a:pt x="41" y="381"/>
                    <a:pt x="44" y="382"/>
                  </a:cubicBezTo>
                  <a:cubicBezTo>
                    <a:pt x="46" y="383"/>
                    <a:pt x="41" y="387"/>
                    <a:pt x="41" y="387"/>
                  </a:cubicBezTo>
                  <a:cubicBezTo>
                    <a:pt x="49" y="384"/>
                    <a:pt x="49" y="384"/>
                    <a:pt x="49" y="384"/>
                  </a:cubicBezTo>
                  <a:cubicBezTo>
                    <a:pt x="49" y="384"/>
                    <a:pt x="42" y="388"/>
                    <a:pt x="41" y="389"/>
                  </a:cubicBezTo>
                  <a:cubicBezTo>
                    <a:pt x="39" y="390"/>
                    <a:pt x="36" y="394"/>
                    <a:pt x="36" y="394"/>
                  </a:cubicBezTo>
                  <a:cubicBezTo>
                    <a:pt x="38" y="396"/>
                    <a:pt x="38" y="396"/>
                    <a:pt x="38" y="396"/>
                  </a:cubicBezTo>
                  <a:cubicBezTo>
                    <a:pt x="31" y="398"/>
                    <a:pt x="31" y="398"/>
                    <a:pt x="31" y="398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43" y="404"/>
                    <a:pt x="43" y="404"/>
                    <a:pt x="43" y="404"/>
                  </a:cubicBezTo>
                  <a:cubicBezTo>
                    <a:pt x="50" y="405"/>
                    <a:pt x="50" y="405"/>
                    <a:pt x="50" y="405"/>
                  </a:cubicBezTo>
                  <a:cubicBezTo>
                    <a:pt x="44" y="406"/>
                    <a:pt x="44" y="406"/>
                    <a:pt x="44" y="406"/>
                  </a:cubicBezTo>
                  <a:cubicBezTo>
                    <a:pt x="38" y="410"/>
                    <a:pt x="38" y="410"/>
                    <a:pt x="38" y="410"/>
                  </a:cubicBezTo>
                  <a:cubicBezTo>
                    <a:pt x="38" y="413"/>
                    <a:pt x="38" y="413"/>
                    <a:pt x="38" y="413"/>
                  </a:cubicBezTo>
                  <a:cubicBezTo>
                    <a:pt x="30" y="407"/>
                    <a:pt x="30" y="407"/>
                    <a:pt x="30" y="407"/>
                  </a:cubicBezTo>
                  <a:cubicBezTo>
                    <a:pt x="25" y="411"/>
                    <a:pt x="25" y="411"/>
                    <a:pt x="25" y="411"/>
                  </a:cubicBezTo>
                  <a:cubicBezTo>
                    <a:pt x="25" y="405"/>
                    <a:pt x="25" y="405"/>
                    <a:pt x="25" y="405"/>
                  </a:cubicBezTo>
                  <a:cubicBezTo>
                    <a:pt x="19" y="403"/>
                    <a:pt x="19" y="403"/>
                    <a:pt x="19" y="403"/>
                  </a:cubicBezTo>
                  <a:cubicBezTo>
                    <a:pt x="20" y="411"/>
                    <a:pt x="20" y="411"/>
                    <a:pt x="20" y="411"/>
                  </a:cubicBezTo>
                  <a:cubicBezTo>
                    <a:pt x="18" y="412"/>
                    <a:pt x="18" y="412"/>
                    <a:pt x="18" y="412"/>
                  </a:cubicBezTo>
                  <a:cubicBezTo>
                    <a:pt x="17" y="415"/>
                    <a:pt x="17" y="415"/>
                    <a:pt x="17" y="415"/>
                  </a:cubicBezTo>
                  <a:cubicBezTo>
                    <a:pt x="14" y="420"/>
                    <a:pt x="14" y="420"/>
                    <a:pt x="14" y="420"/>
                  </a:cubicBezTo>
                  <a:cubicBezTo>
                    <a:pt x="14" y="420"/>
                    <a:pt x="18" y="432"/>
                    <a:pt x="23" y="435"/>
                  </a:cubicBezTo>
                  <a:cubicBezTo>
                    <a:pt x="26" y="438"/>
                    <a:pt x="29" y="440"/>
                    <a:pt x="31" y="444"/>
                  </a:cubicBezTo>
                  <a:cubicBezTo>
                    <a:pt x="33" y="448"/>
                    <a:pt x="49" y="454"/>
                    <a:pt x="49" y="454"/>
                  </a:cubicBezTo>
                  <a:cubicBezTo>
                    <a:pt x="50" y="457"/>
                    <a:pt x="50" y="457"/>
                    <a:pt x="50" y="457"/>
                  </a:cubicBezTo>
                  <a:cubicBezTo>
                    <a:pt x="53" y="453"/>
                    <a:pt x="53" y="453"/>
                    <a:pt x="53" y="453"/>
                  </a:cubicBezTo>
                  <a:cubicBezTo>
                    <a:pt x="58" y="456"/>
                    <a:pt x="58" y="456"/>
                    <a:pt x="58" y="456"/>
                  </a:cubicBezTo>
                  <a:cubicBezTo>
                    <a:pt x="48" y="463"/>
                    <a:pt x="48" y="463"/>
                    <a:pt x="48" y="463"/>
                  </a:cubicBezTo>
                  <a:cubicBezTo>
                    <a:pt x="50" y="467"/>
                    <a:pt x="50" y="467"/>
                    <a:pt x="50" y="467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56" y="464"/>
                    <a:pt x="56" y="464"/>
                    <a:pt x="56" y="464"/>
                  </a:cubicBezTo>
                  <a:cubicBezTo>
                    <a:pt x="60" y="462"/>
                    <a:pt x="60" y="462"/>
                    <a:pt x="60" y="462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60" y="466"/>
                    <a:pt x="60" y="466"/>
                    <a:pt x="60" y="466"/>
                  </a:cubicBezTo>
                  <a:cubicBezTo>
                    <a:pt x="64" y="470"/>
                    <a:pt x="64" y="470"/>
                    <a:pt x="64" y="470"/>
                  </a:cubicBezTo>
                  <a:cubicBezTo>
                    <a:pt x="68" y="468"/>
                    <a:pt x="68" y="468"/>
                    <a:pt x="68" y="468"/>
                  </a:cubicBezTo>
                  <a:cubicBezTo>
                    <a:pt x="68" y="468"/>
                    <a:pt x="74" y="471"/>
                    <a:pt x="80" y="471"/>
                  </a:cubicBezTo>
                  <a:cubicBezTo>
                    <a:pt x="85" y="471"/>
                    <a:pt x="88" y="469"/>
                    <a:pt x="92" y="468"/>
                  </a:cubicBezTo>
                  <a:cubicBezTo>
                    <a:pt x="96" y="467"/>
                    <a:pt x="101" y="461"/>
                    <a:pt x="101" y="461"/>
                  </a:cubicBezTo>
                  <a:cubicBezTo>
                    <a:pt x="101" y="468"/>
                    <a:pt x="101" y="468"/>
                    <a:pt x="101" y="468"/>
                  </a:cubicBezTo>
                  <a:cubicBezTo>
                    <a:pt x="124" y="448"/>
                    <a:pt x="124" y="448"/>
                    <a:pt x="124" y="448"/>
                  </a:cubicBezTo>
                  <a:cubicBezTo>
                    <a:pt x="124" y="444"/>
                    <a:pt x="124" y="444"/>
                    <a:pt x="124" y="444"/>
                  </a:cubicBezTo>
                  <a:cubicBezTo>
                    <a:pt x="142" y="430"/>
                    <a:pt x="142" y="430"/>
                    <a:pt x="142" y="430"/>
                  </a:cubicBezTo>
                  <a:cubicBezTo>
                    <a:pt x="141" y="426"/>
                    <a:pt x="141" y="426"/>
                    <a:pt x="141" y="426"/>
                  </a:cubicBezTo>
                  <a:cubicBezTo>
                    <a:pt x="145" y="427"/>
                    <a:pt x="145" y="427"/>
                    <a:pt x="145" y="427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46" y="419"/>
                    <a:pt x="146" y="419"/>
                    <a:pt x="146" y="419"/>
                  </a:cubicBezTo>
                  <a:cubicBezTo>
                    <a:pt x="161" y="408"/>
                    <a:pt x="161" y="408"/>
                    <a:pt x="161" y="408"/>
                  </a:cubicBezTo>
                  <a:cubicBezTo>
                    <a:pt x="156" y="401"/>
                    <a:pt x="156" y="401"/>
                    <a:pt x="156" y="401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167" y="412"/>
                    <a:pt x="167" y="412"/>
                    <a:pt x="167" y="412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81" y="396"/>
                    <a:pt x="181" y="396"/>
                    <a:pt x="181" y="396"/>
                  </a:cubicBezTo>
                  <a:cubicBezTo>
                    <a:pt x="184" y="399"/>
                    <a:pt x="184" y="399"/>
                    <a:pt x="184" y="399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86" y="394"/>
                    <a:pt x="186" y="394"/>
                    <a:pt x="186" y="394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8" y="382"/>
                    <a:pt x="188" y="382"/>
                    <a:pt x="188" y="382"/>
                  </a:cubicBezTo>
                  <a:cubicBezTo>
                    <a:pt x="182" y="380"/>
                    <a:pt x="182" y="380"/>
                    <a:pt x="182" y="380"/>
                  </a:cubicBezTo>
                  <a:cubicBezTo>
                    <a:pt x="179" y="373"/>
                    <a:pt x="179" y="373"/>
                    <a:pt x="179" y="373"/>
                  </a:cubicBezTo>
                  <a:cubicBezTo>
                    <a:pt x="183" y="376"/>
                    <a:pt x="183" y="376"/>
                    <a:pt x="183" y="376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81" y="361"/>
                    <a:pt x="181" y="361"/>
                    <a:pt x="181" y="361"/>
                  </a:cubicBezTo>
                  <a:cubicBezTo>
                    <a:pt x="186" y="364"/>
                    <a:pt x="186" y="364"/>
                    <a:pt x="186" y="364"/>
                  </a:cubicBezTo>
                  <a:cubicBezTo>
                    <a:pt x="186" y="376"/>
                    <a:pt x="186" y="376"/>
                    <a:pt x="186" y="376"/>
                  </a:cubicBezTo>
                  <a:cubicBezTo>
                    <a:pt x="186" y="376"/>
                    <a:pt x="191" y="375"/>
                    <a:pt x="192" y="372"/>
                  </a:cubicBezTo>
                  <a:cubicBezTo>
                    <a:pt x="192" y="367"/>
                    <a:pt x="189" y="364"/>
                    <a:pt x="189" y="364"/>
                  </a:cubicBezTo>
                  <a:cubicBezTo>
                    <a:pt x="189" y="364"/>
                    <a:pt x="189" y="358"/>
                    <a:pt x="190" y="353"/>
                  </a:cubicBezTo>
                  <a:cubicBezTo>
                    <a:pt x="190" y="349"/>
                    <a:pt x="197" y="350"/>
                    <a:pt x="199" y="353"/>
                  </a:cubicBezTo>
                  <a:cubicBezTo>
                    <a:pt x="200" y="356"/>
                    <a:pt x="197" y="360"/>
                    <a:pt x="197" y="360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79"/>
                    <a:pt x="194" y="379"/>
                    <a:pt x="194" y="379"/>
                  </a:cubicBezTo>
                  <a:cubicBezTo>
                    <a:pt x="192" y="380"/>
                    <a:pt x="192" y="380"/>
                    <a:pt x="192" y="380"/>
                  </a:cubicBezTo>
                  <a:cubicBezTo>
                    <a:pt x="195" y="391"/>
                    <a:pt x="195" y="391"/>
                    <a:pt x="195" y="391"/>
                  </a:cubicBezTo>
                  <a:cubicBezTo>
                    <a:pt x="198" y="389"/>
                    <a:pt x="198" y="389"/>
                    <a:pt x="198" y="389"/>
                  </a:cubicBezTo>
                  <a:cubicBezTo>
                    <a:pt x="199" y="400"/>
                    <a:pt x="199" y="400"/>
                    <a:pt x="199" y="400"/>
                  </a:cubicBezTo>
                  <a:cubicBezTo>
                    <a:pt x="208" y="401"/>
                    <a:pt x="208" y="401"/>
                    <a:pt x="208" y="401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212" y="405"/>
                    <a:pt x="212" y="405"/>
                    <a:pt x="212" y="405"/>
                  </a:cubicBezTo>
                  <a:cubicBezTo>
                    <a:pt x="212" y="405"/>
                    <a:pt x="220" y="400"/>
                    <a:pt x="221" y="405"/>
                  </a:cubicBezTo>
                  <a:cubicBezTo>
                    <a:pt x="222" y="410"/>
                    <a:pt x="219" y="419"/>
                    <a:pt x="223" y="419"/>
                  </a:cubicBezTo>
                  <a:cubicBezTo>
                    <a:pt x="227" y="419"/>
                    <a:pt x="228" y="413"/>
                    <a:pt x="230" y="406"/>
                  </a:cubicBezTo>
                  <a:cubicBezTo>
                    <a:pt x="232" y="399"/>
                    <a:pt x="236" y="391"/>
                    <a:pt x="236" y="391"/>
                  </a:cubicBezTo>
                  <a:cubicBezTo>
                    <a:pt x="236" y="391"/>
                    <a:pt x="227" y="373"/>
                    <a:pt x="230" y="371"/>
                  </a:cubicBezTo>
                  <a:cubicBezTo>
                    <a:pt x="232" y="367"/>
                    <a:pt x="238" y="368"/>
                    <a:pt x="238" y="364"/>
                  </a:cubicBezTo>
                  <a:cubicBezTo>
                    <a:pt x="239" y="359"/>
                    <a:pt x="232" y="358"/>
                    <a:pt x="237" y="355"/>
                  </a:cubicBezTo>
                  <a:cubicBezTo>
                    <a:pt x="241" y="351"/>
                    <a:pt x="252" y="357"/>
                    <a:pt x="256" y="345"/>
                  </a:cubicBezTo>
                  <a:cubicBezTo>
                    <a:pt x="259" y="332"/>
                    <a:pt x="255" y="329"/>
                    <a:pt x="256" y="325"/>
                  </a:cubicBezTo>
                  <a:cubicBezTo>
                    <a:pt x="257" y="320"/>
                    <a:pt x="265" y="324"/>
                    <a:pt x="262" y="316"/>
                  </a:cubicBezTo>
                  <a:cubicBezTo>
                    <a:pt x="260" y="309"/>
                    <a:pt x="254" y="295"/>
                    <a:pt x="254" y="295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47" y="280"/>
                    <a:pt x="247" y="280"/>
                    <a:pt x="247" y="280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6" y="277"/>
                    <a:pt x="264" y="283"/>
                    <a:pt x="266" y="271"/>
                  </a:cubicBezTo>
                  <a:cubicBezTo>
                    <a:pt x="270" y="259"/>
                    <a:pt x="269" y="255"/>
                    <a:pt x="265" y="251"/>
                  </a:cubicBezTo>
                  <a:cubicBezTo>
                    <a:pt x="261" y="248"/>
                    <a:pt x="256" y="245"/>
                    <a:pt x="256" y="24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2" y="200"/>
                    <a:pt x="252" y="200"/>
                    <a:pt x="252" y="200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247" y="169"/>
                    <a:pt x="247" y="169"/>
                    <a:pt x="247" y="169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9" y="122"/>
                    <a:pt x="249" y="122"/>
                    <a:pt x="249" y="122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246" y="113"/>
                    <a:pt x="258" y="85"/>
                    <a:pt x="270" y="82"/>
                  </a:cubicBezTo>
                  <a:cubicBezTo>
                    <a:pt x="280" y="79"/>
                    <a:pt x="300" y="85"/>
                    <a:pt x="300" y="85"/>
                  </a:cubicBezTo>
                  <a:cubicBezTo>
                    <a:pt x="305" y="73"/>
                    <a:pt x="305" y="73"/>
                    <a:pt x="305" y="73"/>
                  </a:cubicBezTo>
                  <a:cubicBezTo>
                    <a:pt x="304" y="58"/>
                    <a:pt x="304" y="58"/>
                    <a:pt x="304" y="5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0" y="6"/>
                    <a:pt x="310" y="6"/>
                    <a:pt x="310" y="6"/>
                  </a:cubicBezTo>
                  <a:cubicBezTo>
                    <a:pt x="314" y="1"/>
                    <a:pt x="314" y="1"/>
                    <a:pt x="314" y="1"/>
                  </a:cubicBezTo>
                  <a:lnTo>
                    <a:pt x="314" y="0"/>
                  </a:lnTo>
                  <a:close/>
                  <a:moveTo>
                    <a:pt x="19" y="334"/>
                  </a:moveTo>
                  <a:cubicBezTo>
                    <a:pt x="16" y="337"/>
                    <a:pt x="19" y="338"/>
                    <a:pt x="20" y="337"/>
                  </a:cubicBezTo>
                  <a:cubicBezTo>
                    <a:pt x="23" y="335"/>
                    <a:pt x="22" y="331"/>
                    <a:pt x="19" y="334"/>
                  </a:cubicBezTo>
                  <a:close/>
                  <a:moveTo>
                    <a:pt x="6" y="254"/>
                  </a:moveTo>
                  <a:cubicBezTo>
                    <a:pt x="9" y="254"/>
                    <a:pt x="10" y="253"/>
                    <a:pt x="7" y="252"/>
                  </a:cubicBezTo>
                  <a:cubicBezTo>
                    <a:pt x="3" y="252"/>
                    <a:pt x="4" y="254"/>
                    <a:pt x="6" y="254"/>
                  </a:cubicBezTo>
                  <a:close/>
                  <a:moveTo>
                    <a:pt x="15" y="359"/>
                  </a:moveTo>
                  <a:cubicBezTo>
                    <a:pt x="17" y="357"/>
                    <a:pt x="17" y="357"/>
                    <a:pt x="17" y="357"/>
                  </a:cubicBezTo>
                  <a:cubicBezTo>
                    <a:pt x="15" y="353"/>
                    <a:pt x="15" y="353"/>
                    <a:pt x="15" y="353"/>
                  </a:cubicBezTo>
                  <a:cubicBezTo>
                    <a:pt x="15" y="349"/>
                    <a:pt x="15" y="349"/>
                    <a:pt x="15" y="349"/>
                  </a:cubicBezTo>
                  <a:cubicBezTo>
                    <a:pt x="11" y="347"/>
                    <a:pt x="11" y="347"/>
                    <a:pt x="11" y="347"/>
                  </a:cubicBezTo>
                  <a:cubicBezTo>
                    <a:pt x="11" y="348"/>
                    <a:pt x="11" y="348"/>
                    <a:pt x="11" y="348"/>
                  </a:cubicBezTo>
                  <a:cubicBezTo>
                    <a:pt x="11" y="348"/>
                    <a:pt x="10" y="349"/>
                    <a:pt x="9" y="351"/>
                  </a:cubicBezTo>
                  <a:cubicBezTo>
                    <a:pt x="8" y="353"/>
                    <a:pt x="12" y="355"/>
                    <a:pt x="12" y="355"/>
                  </a:cubicBezTo>
                  <a:cubicBezTo>
                    <a:pt x="9" y="358"/>
                    <a:pt x="9" y="358"/>
                    <a:pt x="9" y="358"/>
                  </a:cubicBezTo>
                  <a:cubicBezTo>
                    <a:pt x="9" y="364"/>
                    <a:pt x="9" y="364"/>
                    <a:pt x="9" y="364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0" y="358"/>
                    <a:pt x="10" y="358"/>
                    <a:pt x="10" y="358"/>
                  </a:cubicBezTo>
                  <a:cubicBezTo>
                    <a:pt x="14" y="355"/>
                    <a:pt x="14" y="355"/>
                    <a:pt x="14" y="355"/>
                  </a:cubicBezTo>
                  <a:cubicBezTo>
                    <a:pt x="15" y="355"/>
                    <a:pt x="15" y="355"/>
                    <a:pt x="15" y="355"/>
                  </a:cubicBezTo>
                  <a:cubicBezTo>
                    <a:pt x="14" y="357"/>
                    <a:pt x="14" y="357"/>
                    <a:pt x="14" y="357"/>
                  </a:cubicBezTo>
                  <a:lnTo>
                    <a:pt x="15" y="359"/>
                  </a:lnTo>
                  <a:close/>
                  <a:moveTo>
                    <a:pt x="6" y="271"/>
                  </a:moveTo>
                  <a:cubicBezTo>
                    <a:pt x="7" y="271"/>
                    <a:pt x="7" y="271"/>
                    <a:pt x="7" y="271"/>
                  </a:cubicBezTo>
                  <a:cubicBezTo>
                    <a:pt x="8" y="267"/>
                    <a:pt x="8" y="267"/>
                    <a:pt x="8" y="267"/>
                  </a:cubicBezTo>
                  <a:cubicBezTo>
                    <a:pt x="7" y="267"/>
                    <a:pt x="7" y="267"/>
                    <a:pt x="7" y="267"/>
                  </a:cubicBezTo>
                  <a:lnTo>
                    <a:pt x="6" y="271"/>
                  </a:lnTo>
                  <a:close/>
                  <a:moveTo>
                    <a:pt x="16" y="341"/>
                  </a:moveTo>
                  <a:cubicBezTo>
                    <a:pt x="16" y="344"/>
                    <a:pt x="16" y="344"/>
                    <a:pt x="16" y="344"/>
                  </a:cubicBezTo>
                  <a:cubicBezTo>
                    <a:pt x="14" y="345"/>
                    <a:pt x="14" y="345"/>
                    <a:pt x="14" y="345"/>
                  </a:cubicBezTo>
                  <a:cubicBezTo>
                    <a:pt x="14" y="345"/>
                    <a:pt x="16" y="353"/>
                    <a:pt x="20" y="353"/>
                  </a:cubicBezTo>
                  <a:cubicBezTo>
                    <a:pt x="26" y="353"/>
                    <a:pt x="22" y="344"/>
                    <a:pt x="22" y="344"/>
                  </a:cubicBezTo>
                  <a:cubicBezTo>
                    <a:pt x="17" y="341"/>
                    <a:pt x="17" y="341"/>
                    <a:pt x="17" y="341"/>
                  </a:cubicBezTo>
                  <a:lnTo>
                    <a:pt x="16" y="341"/>
                  </a:lnTo>
                  <a:close/>
                  <a:moveTo>
                    <a:pt x="25" y="352"/>
                  </a:moveTo>
                  <a:cubicBezTo>
                    <a:pt x="29" y="357"/>
                    <a:pt x="29" y="357"/>
                    <a:pt x="29" y="357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27" y="350"/>
                    <a:pt x="27" y="350"/>
                    <a:pt x="27" y="350"/>
                  </a:cubicBezTo>
                  <a:lnTo>
                    <a:pt x="25" y="352"/>
                  </a:lnTo>
                  <a:close/>
                  <a:moveTo>
                    <a:pt x="28" y="310"/>
                  </a:moveTo>
                  <a:cubicBezTo>
                    <a:pt x="32" y="308"/>
                    <a:pt x="32" y="308"/>
                    <a:pt x="32" y="308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33" y="296"/>
                    <a:pt x="33" y="296"/>
                    <a:pt x="33" y="296"/>
                  </a:cubicBezTo>
                  <a:cubicBezTo>
                    <a:pt x="29" y="301"/>
                    <a:pt x="29" y="301"/>
                    <a:pt x="29" y="301"/>
                  </a:cubicBezTo>
                  <a:cubicBezTo>
                    <a:pt x="29" y="301"/>
                    <a:pt x="28" y="301"/>
                    <a:pt x="26" y="302"/>
                  </a:cubicBezTo>
                  <a:cubicBezTo>
                    <a:pt x="24" y="302"/>
                    <a:pt x="24" y="304"/>
                    <a:pt x="24" y="304"/>
                  </a:cubicBezTo>
                  <a:lnTo>
                    <a:pt x="28" y="310"/>
                  </a:lnTo>
                  <a:close/>
                  <a:moveTo>
                    <a:pt x="7" y="280"/>
                  </a:moveTo>
                  <a:cubicBezTo>
                    <a:pt x="10" y="283"/>
                    <a:pt x="10" y="283"/>
                    <a:pt x="10" y="283"/>
                  </a:cubicBezTo>
                  <a:cubicBezTo>
                    <a:pt x="9" y="278"/>
                    <a:pt x="9" y="278"/>
                    <a:pt x="9" y="278"/>
                  </a:cubicBezTo>
                  <a:lnTo>
                    <a:pt x="7" y="280"/>
                  </a:lnTo>
                  <a:close/>
                  <a:moveTo>
                    <a:pt x="10" y="329"/>
                  </a:moveTo>
                  <a:cubicBezTo>
                    <a:pt x="11" y="331"/>
                    <a:pt x="11" y="331"/>
                    <a:pt x="11" y="331"/>
                  </a:cubicBezTo>
                  <a:cubicBezTo>
                    <a:pt x="12" y="331"/>
                    <a:pt x="12" y="331"/>
                    <a:pt x="12" y="331"/>
                  </a:cubicBezTo>
                  <a:cubicBezTo>
                    <a:pt x="14" y="334"/>
                    <a:pt x="14" y="334"/>
                    <a:pt x="14" y="334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15" y="337"/>
                    <a:pt x="15" y="337"/>
                    <a:pt x="15" y="337"/>
                  </a:cubicBezTo>
                  <a:cubicBezTo>
                    <a:pt x="16" y="333"/>
                    <a:pt x="16" y="333"/>
                    <a:pt x="16" y="333"/>
                  </a:cubicBezTo>
                  <a:cubicBezTo>
                    <a:pt x="12" y="328"/>
                    <a:pt x="12" y="328"/>
                    <a:pt x="12" y="328"/>
                  </a:cubicBezTo>
                  <a:lnTo>
                    <a:pt x="10" y="329"/>
                  </a:lnTo>
                  <a:close/>
                  <a:moveTo>
                    <a:pt x="9" y="290"/>
                  </a:moveTo>
                  <a:cubicBezTo>
                    <a:pt x="8" y="290"/>
                    <a:pt x="8" y="290"/>
                    <a:pt x="8" y="290"/>
                  </a:cubicBezTo>
                  <a:cubicBezTo>
                    <a:pt x="8" y="290"/>
                    <a:pt x="10" y="294"/>
                    <a:pt x="11" y="295"/>
                  </a:cubicBezTo>
                  <a:cubicBezTo>
                    <a:pt x="12" y="296"/>
                    <a:pt x="14" y="298"/>
                    <a:pt x="14" y="298"/>
                  </a:cubicBezTo>
                  <a:cubicBezTo>
                    <a:pt x="14" y="298"/>
                    <a:pt x="15" y="296"/>
                    <a:pt x="13" y="294"/>
                  </a:cubicBezTo>
                  <a:cubicBezTo>
                    <a:pt x="12" y="292"/>
                    <a:pt x="9" y="290"/>
                    <a:pt x="9" y="290"/>
                  </a:cubicBezTo>
                  <a:close/>
                  <a:moveTo>
                    <a:pt x="13" y="340"/>
                  </a:moveTo>
                  <a:cubicBezTo>
                    <a:pt x="11" y="337"/>
                    <a:pt x="11" y="337"/>
                    <a:pt x="11" y="337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9" y="342"/>
                    <a:pt x="9" y="342"/>
                    <a:pt x="9" y="342"/>
                  </a:cubicBezTo>
                  <a:lnTo>
                    <a:pt x="13" y="340"/>
                  </a:lnTo>
                  <a:close/>
                  <a:moveTo>
                    <a:pt x="9" y="324"/>
                  </a:moveTo>
                  <a:cubicBezTo>
                    <a:pt x="11" y="325"/>
                    <a:pt x="13" y="325"/>
                    <a:pt x="13" y="325"/>
                  </a:cubicBezTo>
                  <a:cubicBezTo>
                    <a:pt x="11" y="320"/>
                    <a:pt x="11" y="320"/>
                    <a:pt x="11" y="320"/>
                  </a:cubicBezTo>
                  <a:cubicBezTo>
                    <a:pt x="13" y="318"/>
                    <a:pt x="13" y="318"/>
                    <a:pt x="13" y="318"/>
                  </a:cubicBezTo>
                  <a:cubicBezTo>
                    <a:pt x="10" y="310"/>
                    <a:pt x="10" y="310"/>
                    <a:pt x="10" y="310"/>
                  </a:cubicBezTo>
                  <a:cubicBezTo>
                    <a:pt x="9" y="313"/>
                    <a:pt x="9" y="313"/>
                    <a:pt x="9" y="313"/>
                  </a:cubicBezTo>
                  <a:cubicBezTo>
                    <a:pt x="11" y="317"/>
                    <a:pt x="11" y="317"/>
                    <a:pt x="11" y="317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7" y="318"/>
                    <a:pt x="7" y="322"/>
                    <a:pt x="9" y="324"/>
                  </a:cubicBezTo>
                  <a:close/>
                  <a:moveTo>
                    <a:pt x="7" y="286"/>
                  </a:moveTo>
                  <a:cubicBezTo>
                    <a:pt x="11" y="289"/>
                    <a:pt x="11" y="289"/>
                    <a:pt x="11" y="289"/>
                  </a:cubicBezTo>
                  <a:cubicBezTo>
                    <a:pt x="9" y="284"/>
                    <a:pt x="9" y="284"/>
                    <a:pt x="9" y="284"/>
                  </a:cubicBezTo>
                  <a:lnTo>
                    <a:pt x="7" y="286"/>
                  </a:lnTo>
                  <a:close/>
                  <a:moveTo>
                    <a:pt x="11" y="301"/>
                  </a:moveTo>
                  <a:cubicBezTo>
                    <a:pt x="12" y="301"/>
                    <a:pt x="16" y="303"/>
                    <a:pt x="16" y="30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1"/>
                    <a:pt x="11" y="298"/>
                    <a:pt x="10" y="298"/>
                  </a:cubicBezTo>
                  <a:cubicBezTo>
                    <a:pt x="9" y="298"/>
                    <a:pt x="10" y="300"/>
                    <a:pt x="11" y="30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Germany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4418032" y="3129274"/>
              <a:ext cx="1099634" cy="1340715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Serbia" descr="© INSCALE GmbH, 05.05.2010&#10;http://www.presentationload.com/"/>
            <p:cNvSpPr>
              <a:spLocks/>
            </p:cNvSpPr>
            <p:nvPr/>
          </p:nvSpPr>
          <p:spPr bwMode="gray">
            <a:xfrm>
              <a:off x="6077461" y="4594610"/>
              <a:ext cx="629549" cy="638079"/>
            </a:xfrm>
            <a:custGeom>
              <a:avLst/>
              <a:gdLst/>
              <a:ahLst/>
              <a:cxnLst>
                <a:cxn ang="0">
                  <a:pos x="137" y="108"/>
                </a:cxn>
                <a:cxn ang="0">
                  <a:pos x="136" y="89"/>
                </a:cxn>
                <a:cxn ang="0">
                  <a:pos x="134" y="77"/>
                </a:cxn>
                <a:cxn ang="0">
                  <a:pos x="135" y="65"/>
                </a:cxn>
                <a:cxn ang="0">
                  <a:pos x="128" y="58"/>
                </a:cxn>
                <a:cxn ang="0">
                  <a:pos x="105" y="65"/>
                </a:cxn>
                <a:cxn ang="0">
                  <a:pos x="96" y="56"/>
                </a:cxn>
                <a:cxn ang="0">
                  <a:pos x="94" y="41"/>
                </a:cxn>
                <a:cxn ang="0">
                  <a:pos x="77" y="38"/>
                </a:cxn>
                <a:cxn ang="0">
                  <a:pos x="65" y="24"/>
                </a:cxn>
                <a:cxn ang="0">
                  <a:pos x="57" y="11"/>
                </a:cxn>
                <a:cxn ang="0">
                  <a:pos x="50" y="9"/>
                </a:cxn>
                <a:cxn ang="0">
                  <a:pos x="31" y="5"/>
                </a:cxn>
                <a:cxn ang="0">
                  <a:pos x="11" y="14"/>
                </a:cxn>
                <a:cxn ang="0">
                  <a:pos x="0" y="19"/>
                </a:cxn>
                <a:cxn ang="0">
                  <a:pos x="8" y="33"/>
                </a:cxn>
                <a:cxn ang="0">
                  <a:pos x="14" y="48"/>
                </a:cxn>
                <a:cxn ang="0">
                  <a:pos x="14" y="50"/>
                </a:cxn>
                <a:cxn ang="0">
                  <a:pos x="24" y="64"/>
                </a:cxn>
                <a:cxn ang="0">
                  <a:pos x="15" y="82"/>
                </a:cxn>
                <a:cxn ang="0">
                  <a:pos x="24" y="92"/>
                </a:cxn>
                <a:cxn ang="0">
                  <a:pos x="21" y="106"/>
                </a:cxn>
                <a:cxn ang="0">
                  <a:pos x="24" y="124"/>
                </a:cxn>
                <a:cxn ang="0">
                  <a:pos x="31" y="132"/>
                </a:cxn>
                <a:cxn ang="0">
                  <a:pos x="47" y="143"/>
                </a:cxn>
                <a:cxn ang="0">
                  <a:pos x="64" y="155"/>
                </a:cxn>
                <a:cxn ang="0">
                  <a:pos x="65" y="158"/>
                </a:cxn>
                <a:cxn ang="0">
                  <a:pos x="73" y="154"/>
                </a:cxn>
                <a:cxn ang="0">
                  <a:pos x="77" y="145"/>
                </a:cxn>
                <a:cxn ang="0">
                  <a:pos x="78" y="138"/>
                </a:cxn>
                <a:cxn ang="0">
                  <a:pos x="83" y="134"/>
                </a:cxn>
                <a:cxn ang="0">
                  <a:pos x="83" y="140"/>
                </a:cxn>
                <a:cxn ang="0">
                  <a:pos x="88" y="141"/>
                </a:cxn>
                <a:cxn ang="0">
                  <a:pos x="90" y="143"/>
                </a:cxn>
                <a:cxn ang="0">
                  <a:pos x="98" y="146"/>
                </a:cxn>
                <a:cxn ang="0">
                  <a:pos x="102" y="150"/>
                </a:cxn>
                <a:cxn ang="0">
                  <a:pos x="107" y="154"/>
                </a:cxn>
                <a:cxn ang="0">
                  <a:pos x="112" y="156"/>
                </a:cxn>
                <a:cxn ang="0">
                  <a:pos x="118" y="161"/>
                </a:cxn>
                <a:cxn ang="0">
                  <a:pos x="116" y="170"/>
                </a:cxn>
                <a:cxn ang="0">
                  <a:pos x="114" y="176"/>
                </a:cxn>
                <a:cxn ang="0">
                  <a:pos x="125" y="172"/>
                </a:cxn>
                <a:cxn ang="0">
                  <a:pos x="140" y="170"/>
                </a:cxn>
                <a:cxn ang="0">
                  <a:pos x="143" y="150"/>
                </a:cxn>
                <a:cxn ang="0">
                  <a:pos x="150" y="142"/>
                </a:cxn>
                <a:cxn ang="0">
                  <a:pos x="150" y="119"/>
                </a:cxn>
              </a:cxnLst>
              <a:rect l="0" t="0" r="r" b="b"/>
              <a:pathLst>
                <a:path w="158" h="177">
                  <a:moveTo>
                    <a:pt x="150" y="119"/>
                  </a:moveTo>
                  <a:cubicBezTo>
                    <a:pt x="148" y="117"/>
                    <a:pt x="139" y="115"/>
                    <a:pt x="139" y="115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5" y="90"/>
                    <a:pt x="136" y="89"/>
                  </a:cubicBezTo>
                  <a:cubicBezTo>
                    <a:pt x="137" y="87"/>
                    <a:pt x="137" y="83"/>
                    <a:pt x="137" y="83"/>
                  </a:cubicBezTo>
                  <a:cubicBezTo>
                    <a:pt x="137" y="83"/>
                    <a:pt x="140" y="80"/>
                    <a:pt x="139" y="77"/>
                  </a:cubicBezTo>
                  <a:cubicBezTo>
                    <a:pt x="138" y="74"/>
                    <a:pt x="134" y="77"/>
                    <a:pt x="134" y="7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63"/>
                    <a:pt x="135" y="60"/>
                    <a:pt x="128" y="58"/>
                  </a:cubicBezTo>
                  <a:cubicBezTo>
                    <a:pt x="123" y="58"/>
                    <a:pt x="122" y="71"/>
                    <a:pt x="119" y="71"/>
                  </a:cubicBezTo>
                  <a:cubicBezTo>
                    <a:pt x="116" y="72"/>
                    <a:pt x="116" y="65"/>
                    <a:pt x="113" y="64"/>
                  </a:cubicBezTo>
                  <a:cubicBezTo>
                    <a:pt x="111" y="62"/>
                    <a:pt x="108" y="67"/>
                    <a:pt x="105" y="65"/>
                  </a:cubicBezTo>
                  <a:cubicBezTo>
                    <a:pt x="102" y="65"/>
                    <a:pt x="100" y="61"/>
                    <a:pt x="99" y="60"/>
                  </a:cubicBezTo>
                  <a:cubicBezTo>
                    <a:pt x="97" y="60"/>
                    <a:pt x="90" y="58"/>
                    <a:pt x="90" y="58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2"/>
                    <a:pt x="94" y="46"/>
                    <a:pt x="94" y="41"/>
                  </a:cubicBezTo>
                  <a:cubicBezTo>
                    <a:pt x="93" y="35"/>
                    <a:pt x="84" y="39"/>
                    <a:pt x="84" y="39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3" y="19"/>
                    <a:pt x="61" y="19"/>
                  </a:cubicBezTo>
                  <a:cubicBezTo>
                    <a:pt x="58" y="19"/>
                    <a:pt x="57" y="11"/>
                    <a:pt x="57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2" y="0"/>
                    <a:pt x="31" y="5"/>
                    <a:pt x="31" y="5"/>
                  </a:cubicBezTo>
                  <a:cubicBezTo>
                    <a:pt x="31" y="5"/>
                    <a:pt x="28" y="3"/>
                    <a:pt x="26" y="3"/>
                  </a:cubicBezTo>
                  <a:cubicBezTo>
                    <a:pt x="24" y="3"/>
                    <a:pt x="21" y="6"/>
                    <a:pt x="19" y="8"/>
                  </a:cubicBezTo>
                  <a:cubicBezTo>
                    <a:pt x="17" y="11"/>
                    <a:pt x="11" y="14"/>
                    <a:pt x="11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4" y="24"/>
                    <a:pt x="4" y="24"/>
                  </a:cubicBezTo>
                  <a:cubicBezTo>
                    <a:pt x="4" y="28"/>
                    <a:pt x="0" y="32"/>
                    <a:pt x="2" y="33"/>
                  </a:cubicBezTo>
                  <a:cubicBezTo>
                    <a:pt x="5" y="37"/>
                    <a:pt x="5" y="33"/>
                    <a:pt x="8" y="33"/>
                  </a:cubicBezTo>
                  <a:cubicBezTo>
                    <a:pt x="12" y="33"/>
                    <a:pt x="11" y="37"/>
                    <a:pt x="6" y="39"/>
                  </a:cubicBezTo>
                  <a:cubicBezTo>
                    <a:pt x="2" y="40"/>
                    <a:pt x="6" y="43"/>
                    <a:pt x="6" y="43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73"/>
                    <a:pt x="19" y="75"/>
                  </a:cubicBezTo>
                  <a:cubicBezTo>
                    <a:pt x="18" y="78"/>
                    <a:pt x="15" y="82"/>
                    <a:pt x="15" y="82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3" y="90"/>
                    <a:pt x="15" y="91"/>
                  </a:cubicBezTo>
                  <a:cubicBezTo>
                    <a:pt x="18" y="92"/>
                    <a:pt x="24" y="92"/>
                    <a:pt x="24" y="92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4" y="106"/>
                    <a:pt x="31" y="106"/>
                  </a:cubicBezTo>
                  <a:cubicBezTo>
                    <a:pt x="27" y="106"/>
                    <a:pt x="21" y="106"/>
                    <a:pt x="21" y="106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37" y="122"/>
                    <a:pt x="32" y="124"/>
                  </a:cubicBezTo>
                  <a:cubicBezTo>
                    <a:pt x="28" y="128"/>
                    <a:pt x="24" y="124"/>
                    <a:pt x="24" y="124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31" y="132"/>
                    <a:pt x="31" y="132"/>
                    <a:pt x="31" y="13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71" y="157"/>
                    <a:pt x="71" y="157"/>
                  </a:cubicBezTo>
                  <a:cubicBezTo>
                    <a:pt x="72" y="156"/>
                    <a:pt x="72" y="155"/>
                    <a:pt x="73" y="154"/>
                  </a:cubicBezTo>
                  <a:cubicBezTo>
                    <a:pt x="73" y="154"/>
                    <a:pt x="72" y="153"/>
                    <a:pt x="73" y="152"/>
                  </a:cubicBezTo>
                  <a:cubicBezTo>
                    <a:pt x="74" y="151"/>
                    <a:pt x="76" y="149"/>
                    <a:pt x="76" y="149"/>
                  </a:cubicBezTo>
                  <a:cubicBezTo>
                    <a:pt x="76" y="149"/>
                    <a:pt x="77" y="145"/>
                    <a:pt x="77" y="145"/>
                  </a:cubicBezTo>
                  <a:cubicBezTo>
                    <a:pt x="76" y="144"/>
                    <a:pt x="76" y="143"/>
                    <a:pt x="75" y="143"/>
                  </a:cubicBezTo>
                  <a:cubicBezTo>
                    <a:pt x="75" y="142"/>
                    <a:pt x="76" y="139"/>
                    <a:pt x="76" y="139"/>
                  </a:cubicBezTo>
                  <a:cubicBezTo>
                    <a:pt x="76" y="139"/>
                    <a:pt x="77" y="138"/>
                    <a:pt x="78" y="138"/>
                  </a:cubicBezTo>
                  <a:cubicBezTo>
                    <a:pt x="79" y="137"/>
                    <a:pt x="80" y="138"/>
                    <a:pt x="81" y="138"/>
                  </a:cubicBezTo>
                  <a:cubicBezTo>
                    <a:pt x="81" y="138"/>
                    <a:pt x="82" y="135"/>
                    <a:pt x="82" y="135"/>
                  </a:cubicBezTo>
                  <a:cubicBezTo>
                    <a:pt x="82" y="136"/>
                    <a:pt x="82" y="134"/>
                    <a:pt x="83" y="134"/>
                  </a:cubicBezTo>
                  <a:cubicBezTo>
                    <a:pt x="84" y="134"/>
                    <a:pt x="84" y="136"/>
                    <a:pt x="84" y="136"/>
                  </a:cubicBezTo>
                  <a:cubicBezTo>
                    <a:pt x="84" y="136"/>
                    <a:pt x="85" y="137"/>
                    <a:pt x="85" y="138"/>
                  </a:cubicBezTo>
                  <a:cubicBezTo>
                    <a:pt x="84" y="139"/>
                    <a:pt x="83" y="140"/>
                    <a:pt x="83" y="140"/>
                  </a:cubicBezTo>
                  <a:cubicBezTo>
                    <a:pt x="83" y="140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8" y="141"/>
                    <a:pt x="88" y="142"/>
                    <a:pt x="88" y="142"/>
                  </a:cubicBezTo>
                  <a:cubicBezTo>
                    <a:pt x="89" y="142"/>
                    <a:pt x="89" y="142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1" y="144"/>
                    <a:pt x="93" y="143"/>
                    <a:pt x="94" y="143"/>
                  </a:cubicBezTo>
                  <a:cubicBezTo>
                    <a:pt x="95" y="143"/>
                    <a:pt x="95" y="145"/>
                    <a:pt x="95" y="145"/>
                  </a:cubicBezTo>
                  <a:cubicBezTo>
                    <a:pt x="95" y="145"/>
                    <a:pt x="97" y="145"/>
                    <a:pt x="98" y="146"/>
                  </a:cubicBezTo>
                  <a:cubicBezTo>
                    <a:pt x="98" y="146"/>
                    <a:pt x="98" y="149"/>
                    <a:pt x="98" y="149"/>
                  </a:cubicBezTo>
                  <a:cubicBezTo>
                    <a:pt x="98" y="149"/>
                    <a:pt x="99" y="150"/>
                    <a:pt x="100" y="150"/>
                  </a:cubicBezTo>
                  <a:cubicBezTo>
                    <a:pt x="101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2" y="156"/>
                    <a:pt x="112" y="156"/>
                    <a:pt x="112" y="156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114" y="157"/>
                    <a:pt x="116" y="157"/>
                    <a:pt x="117" y="158"/>
                  </a:cubicBezTo>
                  <a:cubicBezTo>
                    <a:pt x="117" y="158"/>
                    <a:pt x="118" y="161"/>
                    <a:pt x="118" y="161"/>
                  </a:cubicBezTo>
                  <a:cubicBezTo>
                    <a:pt x="118" y="161"/>
                    <a:pt x="119" y="163"/>
                    <a:pt x="119" y="163"/>
                  </a:cubicBezTo>
                  <a:cubicBezTo>
                    <a:pt x="119" y="164"/>
                    <a:pt x="118" y="166"/>
                    <a:pt x="118" y="166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5" y="172"/>
                    <a:pt x="115" y="172"/>
                  </a:cubicBezTo>
                  <a:cubicBezTo>
                    <a:pt x="115" y="173"/>
                    <a:pt x="114" y="174"/>
                    <a:pt x="114" y="174"/>
                  </a:cubicBezTo>
                  <a:cubicBezTo>
                    <a:pt x="114" y="174"/>
                    <a:pt x="114" y="175"/>
                    <a:pt x="114" y="176"/>
                  </a:cubicBezTo>
                  <a:cubicBezTo>
                    <a:pt x="114" y="176"/>
                    <a:pt x="113" y="176"/>
                    <a:pt x="112" y="177"/>
                  </a:cubicBezTo>
                  <a:cubicBezTo>
                    <a:pt x="114" y="177"/>
                    <a:pt x="115" y="177"/>
                    <a:pt x="116" y="177"/>
                  </a:cubicBezTo>
                  <a:cubicBezTo>
                    <a:pt x="120" y="177"/>
                    <a:pt x="125" y="172"/>
                    <a:pt x="125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0" y="170"/>
                    <a:pt x="140" y="170"/>
                    <a:pt x="140" y="170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6"/>
                    <a:pt x="142" y="144"/>
                  </a:cubicBezTo>
                  <a:cubicBezTo>
                    <a:pt x="145" y="141"/>
                    <a:pt x="148" y="143"/>
                    <a:pt x="150" y="142"/>
                  </a:cubicBezTo>
                  <a:cubicBezTo>
                    <a:pt x="151" y="141"/>
                    <a:pt x="152" y="139"/>
                    <a:pt x="152" y="139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58" y="128"/>
                    <a:pt x="155" y="121"/>
                    <a:pt x="150" y="119"/>
                  </a:cubicBezTo>
                  <a:close/>
                </a:path>
              </a:pathLst>
            </a:custGeom>
            <a:solidFill>
              <a:srgbClr val="FFC000"/>
            </a:solidFill>
            <a:ln w="3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Kosovo" descr="© INSCALE GmbH, 05.05.2010&#10;http://www.presentationload.com/"/>
            <p:cNvSpPr>
              <a:spLocks/>
            </p:cNvSpPr>
            <p:nvPr/>
          </p:nvSpPr>
          <p:spPr bwMode="gray">
            <a:xfrm>
              <a:off x="6281781" y="5076548"/>
              <a:ext cx="270759" cy="249226"/>
            </a:xfrm>
            <a:custGeom>
              <a:avLst/>
              <a:gdLst/>
              <a:ahLst/>
              <a:cxnLst>
                <a:cxn ang="0">
                  <a:pos x="63" y="40"/>
                </a:cxn>
                <a:cxn ang="0">
                  <a:pos x="65" y="36"/>
                </a:cxn>
                <a:cxn ang="0">
                  <a:pos x="68" y="29"/>
                </a:cxn>
                <a:cxn ang="0">
                  <a:pos x="66" y="24"/>
                </a:cxn>
                <a:cxn ang="0">
                  <a:pos x="61" y="22"/>
                </a:cxn>
                <a:cxn ang="0">
                  <a:pos x="59" y="21"/>
                </a:cxn>
                <a:cxn ang="0">
                  <a:pos x="54" y="19"/>
                </a:cxn>
                <a:cxn ang="0">
                  <a:pos x="51" y="16"/>
                </a:cxn>
                <a:cxn ang="0">
                  <a:pos x="47" y="15"/>
                </a:cxn>
                <a:cxn ang="0">
                  <a:pos x="44" y="11"/>
                </a:cxn>
                <a:cxn ang="0">
                  <a:pos x="39" y="9"/>
                </a:cxn>
                <a:cxn ang="0">
                  <a:pos x="37" y="8"/>
                </a:cxn>
                <a:cxn ang="0">
                  <a:pos x="34" y="7"/>
                </a:cxn>
                <a:cxn ang="0">
                  <a:pos x="32" y="6"/>
                </a:cxn>
                <a:cxn ang="0">
                  <a:pos x="33" y="2"/>
                </a:cxn>
                <a:cxn ang="0">
                  <a:pos x="31" y="1"/>
                </a:cxn>
                <a:cxn ang="0">
                  <a:pos x="27" y="4"/>
                </a:cxn>
                <a:cxn ang="0">
                  <a:pos x="24" y="9"/>
                </a:cxn>
                <a:cxn ang="0">
                  <a:pos x="25" y="15"/>
                </a:cxn>
                <a:cxn ang="0">
                  <a:pos x="22" y="20"/>
                </a:cxn>
                <a:cxn ang="0">
                  <a:pos x="18" y="24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0" y="27"/>
                </a:cxn>
                <a:cxn ang="0">
                  <a:pos x="5" y="37"/>
                </a:cxn>
                <a:cxn ang="0">
                  <a:pos x="12" y="38"/>
                </a:cxn>
                <a:cxn ang="0">
                  <a:pos x="26" y="48"/>
                </a:cxn>
                <a:cxn ang="0">
                  <a:pos x="29" y="69"/>
                </a:cxn>
                <a:cxn ang="0">
                  <a:pos x="35" y="55"/>
                </a:cxn>
                <a:cxn ang="0">
                  <a:pos x="46" y="47"/>
                </a:cxn>
                <a:cxn ang="0">
                  <a:pos x="58" y="43"/>
                </a:cxn>
                <a:cxn ang="0">
                  <a:pos x="63" y="42"/>
                </a:cxn>
              </a:cxnLst>
              <a:rect l="0" t="0" r="r" b="b"/>
              <a:pathLst>
                <a:path w="68" h="69">
                  <a:moveTo>
                    <a:pt x="63" y="42"/>
                  </a:moveTo>
                  <a:cubicBezTo>
                    <a:pt x="63" y="41"/>
                    <a:pt x="63" y="40"/>
                    <a:pt x="63" y="40"/>
                  </a:cubicBezTo>
                  <a:cubicBezTo>
                    <a:pt x="63" y="40"/>
                    <a:pt x="64" y="39"/>
                    <a:pt x="64" y="38"/>
                  </a:cubicBezTo>
                  <a:cubicBezTo>
                    <a:pt x="64" y="38"/>
                    <a:pt x="65" y="36"/>
                    <a:pt x="65" y="3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8" y="30"/>
                    <a:pt x="68" y="29"/>
                  </a:cubicBezTo>
                  <a:cubicBezTo>
                    <a:pt x="68" y="29"/>
                    <a:pt x="67" y="27"/>
                    <a:pt x="67" y="27"/>
                  </a:cubicBezTo>
                  <a:cubicBezTo>
                    <a:pt x="67" y="27"/>
                    <a:pt x="66" y="24"/>
                    <a:pt x="66" y="24"/>
                  </a:cubicBezTo>
                  <a:cubicBezTo>
                    <a:pt x="65" y="23"/>
                    <a:pt x="63" y="23"/>
                    <a:pt x="63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1" y="16"/>
                    <a:pt x="51" y="16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8" y="16"/>
                    <a:pt x="47" y="15"/>
                    <a:pt x="47" y="15"/>
                  </a:cubicBezTo>
                  <a:cubicBezTo>
                    <a:pt x="47" y="15"/>
                    <a:pt x="47" y="12"/>
                    <a:pt x="47" y="12"/>
                  </a:cubicBezTo>
                  <a:cubicBezTo>
                    <a:pt x="46" y="11"/>
                    <a:pt x="44" y="11"/>
                    <a:pt x="44" y="11"/>
                  </a:cubicBezTo>
                  <a:cubicBezTo>
                    <a:pt x="44" y="11"/>
                    <a:pt x="44" y="9"/>
                    <a:pt x="43" y="9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8"/>
                    <a:pt x="38" y="8"/>
                    <a:pt x="37" y="8"/>
                  </a:cubicBezTo>
                  <a:cubicBezTo>
                    <a:pt x="37" y="8"/>
                    <a:pt x="37" y="7"/>
                    <a:pt x="37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3" y="5"/>
                    <a:pt x="34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1" y="2"/>
                    <a:pt x="31" y="1"/>
                  </a:cubicBezTo>
                  <a:cubicBezTo>
                    <a:pt x="31" y="1"/>
                    <a:pt x="30" y="4"/>
                    <a:pt x="30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4" y="8"/>
                    <a:pt x="24" y="9"/>
                  </a:cubicBezTo>
                  <a:cubicBezTo>
                    <a:pt x="25" y="9"/>
                    <a:pt x="25" y="10"/>
                    <a:pt x="26" y="11"/>
                  </a:cubicBezTo>
                  <a:cubicBezTo>
                    <a:pt x="26" y="11"/>
                    <a:pt x="25" y="15"/>
                    <a:pt x="25" y="15"/>
                  </a:cubicBezTo>
                  <a:cubicBezTo>
                    <a:pt x="25" y="15"/>
                    <a:pt x="23" y="17"/>
                    <a:pt x="22" y="18"/>
                  </a:cubicBezTo>
                  <a:cubicBezTo>
                    <a:pt x="21" y="19"/>
                    <a:pt x="22" y="20"/>
                    <a:pt x="22" y="20"/>
                  </a:cubicBezTo>
                  <a:cubicBezTo>
                    <a:pt x="21" y="21"/>
                    <a:pt x="21" y="22"/>
                    <a:pt x="20" y="23"/>
                  </a:cubicBezTo>
                  <a:cubicBezTo>
                    <a:pt x="20" y="23"/>
                    <a:pt x="18" y="24"/>
                    <a:pt x="1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1" y="36"/>
                    <a:pt x="12" y="38"/>
                  </a:cubicBezTo>
                  <a:cubicBezTo>
                    <a:pt x="14" y="40"/>
                    <a:pt x="15" y="45"/>
                    <a:pt x="15" y="45"/>
                  </a:cubicBezTo>
                  <a:cubicBezTo>
                    <a:pt x="15" y="45"/>
                    <a:pt x="23" y="46"/>
                    <a:pt x="26" y="48"/>
                  </a:cubicBezTo>
                  <a:cubicBezTo>
                    <a:pt x="28" y="52"/>
                    <a:pt x="31" y="59"/>
                    <a:pt x="31" y="5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3" y="58"/>
                    <a:pt x="35" y="55"/>
                  </a:cubicBezTo>
                  <a:cubicBezTo>
                    <a:pt x="37" y="51"/>
                    <a:pt x="42" y="51"/>
                    <a:pt x="42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3"/>
                    <a:pt x="60" y="43"/>
                    <a:pt x="61" y="43"/>
                  </a:cubicBezTo>
                  <a:cubicBezTo>
                    <a:pt x="62" y="42"/>
                    <a:pt x="63" y="42"/>
                    <a:pt x="63" y="42"/>
                  </a:cubicBezTo>
                  <a:close/>
                </a:path>
              </a:pathLst>
            </a:custGeom>
            <a:solidFill>
              <a:srgbClr val="FFC000"/>
            </a:solidFill>
            <a:ln w="31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Montenegro" descr="© INSCALE GmbH, 05.05.2010&#10;http://www.presentationload.com/"/>
            <p:cNvSpPr>
              <a:spLocks/>
            </p:cNvSpPr>
            <p:nvPr/>
          </p:nvSpPr>
          <p:spPr bwMode="gray">
            <a:xfrm>
              <a:off x="6084092" y="5043506"/>
              <a:ext cx="252484" cy="28525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4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omania" descr="© INSCALE GmbH, 05.05.2010&#10;http://www.presentationload.com/"/>
            <p:cNvSpPr>
              <a:spLocks noEditPoints="1"/>
            </p:cNvSpPr>
            <p:nvPr/>
          </p:nvSpPr>
          <p:spPr bwMode="gray">
            <a:xfrm>
              <a:off x="6256845" y="4115668"/>
              <a:ext cx="1290660" cy="830252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FFC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600" dirty="0" smtClean="0"/>
              <a:t>CEE: </a:t>
            </a:r>
            <a:r>
              <a:rPr lang="de-AT" sz="2600" dirty="0" err="1" smtClean="0"/>
              <a:t>too</a:t>
            </a:r>
            <a:r>
              <a:rPr lang="de-AT" sz="2600" dirty="0" smtClean="0"/>
              <a:t> </a:t>
            </a:r>
            <a:r>
              <a:rPr lang="de-AT" sz="2600" dirty="0" err="1" smtClean="0"/>
              <a:t>big</a:t>
            </a:r>
            <a:r>
              <a:rPr lang="de-AT" sz="2600" dirty="0" smtClean="0"/>
              <a:t> </a:t>
            </a:r>
            <a:r>
              <a:rPr lang="de-AT" sz="2600" dirty="0" err="1" smtClean="0"/>
              <a:t>to</a:t>
            </a:r>
            <a:r>
              <a:rPr lang="de-AT" sz="2600" dirty="0" smtClean="0"/>
              <a:t> </a:t>
            </a:r>
            <a:r>
              <a:rPr lang="de-AT" sz="2600" dirty="0" err="1" smtClean="0"/>
              <a:t>ignore</a:t>
            </a:r>
            <a:endParaRPr lang="de-AT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10</a:t>
            </a:fld>
            <a:endParaRPr lang="en-US" noProof="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63757"/>
              </p:ext>
            </p:extLst>
          </p:nvPr>
        </p:nvGraphicFramePr>
        <p:xfrm>
          <a:off x="314357" y="1414952"/>
          <a:ext cx="4042214" cy="32325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2705"/>
                <a:gridCol w="970248"/>
                <a:gridCol w="973226"/>
                <a:gridCol w="1026035"/>
              </a:tblGrid>
              <a:tr h="488276">
                <a:tc>
                  <a:txBody>
                    <a:bodyPr/>
                    <a:lstStyle/>
                    <a:p>
                      <a:endParaRPr lang="de-AT" sz="1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Einwohner</a:t>
                      </a:r>
                    </a:p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(Mio.)</a:t>
                      </a:r>
                      <a:endParaRPr lang="de-AT" sz="1000" dirty="0"/>
                    </a:p>
                  </a:txBody>
                  <a:tcPr marL="0" marR="9000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Nominales BIP</a:t>
                      </a:r>
                    </a:p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(EUR Mrd.)</a:t>
                      </a:r>
                      <a:endParaRPr lang="de-AT" sz="1000" dirty="0"/>
                    </a:p>
                  </a:txBody>
                  <a:tcPr marL="0" marR="9000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BIP/Kopf</a:t>
                      </a:r>
                    </a:p>
                    <a:p>
                      <a:pPr marL="266522" indent="-266522" algn="r" fontAlgn="b">
                        <a:spcBef>
                          <a:spcPct val="0"/>
                        </a:spcBef>
                        <a:buClrTx/>
                        <a:buSzTx/>
                      </a:pPr>
                      <a:r>
                        <a:rPr lang="de-DE" sz="1000" dirty="0" smtClean="0"/>
                        <a:t>(EUR)</a:t>
                      </a:r>
                      <a:endParaRPr lang="de-AT" sz="1000" dirty="0"/>
                    </a:p>
                  </a:txBody>
                  <a:tcPr marL="0" marR="9000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CE</a:t>
                      </a:r>
                      <a:endParaRPr lang="de-AT" sz="1400" b="1" dirty="0"/>
                    </a:p>
                  </a:txBody>
                  <a:tcPr marR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DC2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11.900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SEE</a:t>
                      </a:r>
                      <a:endParaRPr lang="de-AT" sz="1400" b="1" dirty="0"/>
                    </a:p>
                  </a:txBody>
                  <a:tcPr marR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6.300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EE</a:t>
                      </a:r>
                      <a:endParaRPr lang="de-AT" sz="1400" b="1" dirty="0"/>
                    </a:p>
                  </a:txBody>
                  <a:tcPr marR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1.540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7.900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036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CEE</a:t>
                      </a:r>
                      <a:endParaRPr lang="de-AT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R="0" anchor="ctr"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  <a:endParaRPr lang="de-AT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b="1" dirty="0" smtClean="0">
                          <a:solidFill>
                            <a:schemeClr val="tx1"/>
                          </a:solidFill>
                        </a:rPr>
                        <a:t>2.620</a:t>
                      </a:r>
                      <a:endParaRPr lang="de-A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8.500</a:t>
                      </a:r>
                      <a:endParaRPr lang="de-A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036"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Österreich</a:t>
                      </a:r>
                      <a:endParaRPr lang="de-AT" sz="1400" b="1" dirty="0"/>
                    </a:p>
                  </a:txBody>
                  <a:tcPr marR="0" anchor="ctr"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38.600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Eurozone</a:t>
                      </a:r>
                      <a:endParaRPr lang="de-A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R="0" anchor="ctr"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334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10.110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30.200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USA</a:t>
                      </a:r>
                      <a:endParaRPr lang="de-AT" sz="1400" b="1" dirty="0"/>
                    </a:p>
                  </a:txBody>
                  <a:tcPr marR="0" anchor="ctr"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13.110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1400" dirty="0" smtClean="0">
                          <a:solidFill>
                            <a:schemeClr val="tx1"/>
                          </a:solidFill>
                        </a:rPr>
                        <a:t>41.100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0" name="Text Box 8"/>
          <p:cNvSpPr txBox="1">
            <a:spLocks noChangeArrowheads="1"/>
          </p:cNvSpPr>
          <p:nvPr/>
        </p:nvSpPr>
        <p:spPr bwMode="auto">
          <a:xfrm>
            <a:off x="356948" y="6075825"/>
            <a:ext cx="6599452" cy="10152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029" tIns="45518" rIns="91029" bIns="45518">
            <a:spAutoFit/>
          </a:bodyPr>
          <a:lstStyle>
            <a:lvl1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ctr">
              <a:buClrTx/>
              <a:buSzTx/>
              <a:buFontTx/>
              <a:buNone/>
            </a:pP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CE = </a:t>
            </a:r>
            <a:r>
              <a:rPr lang="de-DE" sz="1000" i="1" dirty="0" smtClean="0">
                <a:solidFill>
                  <a:schemeClr val="tx2"/>
                </a:solidFill>
                <a:latin typeface="Century Gothic" pitchFamily="34" charset="0"/>
              </a:rPr>
              <a:t>Polen, Slowakei</a:t>
            </a: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de-DE" sz="1000" i="1" dirty="0" smtClean="0">
                <a:solidFill>
                  <a:schemeClr val="tx2"/>
                </a:solidFill>
                <a:latin typeface="Century Gothic" pitchFamily="34" charset="0"/>
              </a:rPr>
              <a:t>Slowenien, Tschechische Republik, Ungarn</a:t>
            </a:r>
            <a:endParaRPr lang="de-DE" sz="1000" i="1" dirty="0">
              <a:solidFill>
                <a:schemeClr val="tx2"/>
              </a:solidFill>
              <a:latin typeface="Century Gothic" pitchFamily="34" charset="0"/>
            </a:endParaRPr>
          </a:p>
          <a:p>
            <a:pPr fontAlgn="ctr">
              <a:buClrTx/>
              <a:buSzTx/>
              <a:buFontTx/>
              <a:buNone/>
            </a:pP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SEE = Albanien, Bosnien und Herzegowina, Bulgarien, </a:t>
            </a:r>
            <a:r>
              <a:rPr lang="de-DE" sz="1000" i="1" dirty="0" smtClean="0">
                <a:solidFill>
                  <a:schemeClr val="tx2"/>
                </a:solidFill>
                <a:latin typeface="Century Gothic" pitchFamily="34" charset="0"/>
              </a:rPr>
              <a:t>Kosovo, Kroatien</a:t>
            </a: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, Rumänien, Serbien</a:t>
            </a:r>
          </a:p>
          <a:p>
            <a:pPr fontAlgn="ctr">
              <a:buClrTx/>
              <a:buSzTx/>
              <a:buFontTx/>
              <a:buNone/>
            </a:pP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EE =  </a:t>
            </a:r>
            <a:r>
              <a:rPr lang="de-DE" sz="1000" i="1" dirty="0" smtClean="0">
                <a:solidFill>
                  <a:schemeClr val="tx2"/>
                </a:solidFill>
                <a:latin typeface="Century Gothic" pitchFamily="34" charset="0"/>
              </a:rPr>
              <a:t>Belarus, Russland, Ukraine</a:t>
            </a:r>
            <a:endParaRPr lang="de-DE" sz="1000" i="1" dirty="0">
              <a:solidFill>
                <a:schemeClr val="tx2"/>
              </a:solidFill>
              <a:latin typeface="Century Gothic" pitchFamily="34" charset="0"/>
            </a:endParaRPr>
          </a:p>
          <a:p>
            <a:pPr fontAlgn="ctr">
              <a:buClrTx/>
              <a:buSzTx/>
              <a:buFontTx/>
              <a:buNone/>
            </a:pPr>
            <a:r>
              <a:rPr lang="de-DE" sz="1000" i="1" dirty="0">
                <a:solidFill>
                  <a:schemeClr val="tx1"/>
                </a:solidFill>
                <a:latin typeface="Century Gothic" pitchFamily="34" charset="0"/>
              </a:rPr>
              <a:t>CEE = CE + </a:t>
            </a:r>
            <a:r>
              <a:rPr lang="de-DE" sz="1000" i="1" dirty="0" smtClean="0">
                <a:solidFill>
                  <a:schemeClr val="tx1"/>
                </a:solidFill>
                <a:latin typeface="Century Gothic" pitchFamily="34" charset="0"/>
              </a:rPr>
              <a:t>EE </a:t>
            </a:r>
            <a:r>
              <a:rPr lang="de-DE" sz="1000" i="1" dirty="0">
                <a:solidFill>
                  <a:schemeClr val="tx1"/>
                </a:solidFill>
                <a:latin typeface="Century Gothic" pitchFamily="34" charset="0"/>
              </a:rPr>
              <a:t>+ </a:t>
            </a:r>
            <a:r>
              <a:rPr lang="de-DE" sz="1000" i="1" dirty="0" smtClean="0">
                <a:solidFill>
                  <a:schemeClr val="tx1"/>
                </a:solidFill>
                <a:latin typeface="Century Gothic" pitchFamily="34" charset="0"/>
              </a:rPr>
              <a:t>SEE</a:t>
            </a:r>
            <a:endParaRPr lang="de-DE" sz="1000" i="1" dirty="0">
              <a:solidFill>
                <a:schemeClr val="tx1"/>
              </a:solidFill>
              <a:latin typeface="Century Gothic" pitchFamily="34" charset="0"/>
            </a:endParaRPr>
          </a:p>
          <a:p>
            <a:pPr fontAlgn="ctr">
              <a:buClrTx/>
              <a:buSzTx/>
              <a:buFontTx/>
              <a:buNone/>
            </a:pPr>
            <a:r>
              <a:rPr lang="de-DE" sz="1000" i="1" dirty="0" smtClean="0">
                <a:solidFill>
                  <a:schemeClr val="tx2"/>
                </a:solidFill>
                <a:latin typeface="Century Gothic" pitchFamily="34" charset="0"/>
              </a:rPr>
              <a:t>Daten per Jahresende </a:t>
            </a: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2014, Zahlen gerundet</a:t>
            </a:r>
          </a:p>
          <a:p>
            <a:pPr fontAlgn="ctr">
              <a:buClrTx/>
              <a:buSzTx/>
              <a:buFontTx/>
              <a:buNone/>
            </a:pPr>
            <a:r>
              <a:rPr lang="de-DE" sz="1000" i="1" dirty="0">
                <a:solidFill>
                  <a:schemeClr val="tx2"/>
                </a:solidFill>
                <a:latin typeface="Century Gothic" pitchFamily="34" charset="0"/>
              </a:rPr>
              <a:t>Quelle: Raiffeisen RESEARCH </a:t>
            </a:r>
            <a:endParaRPr lang="de-AT" sz="1000" i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4850" y="3321050"/>
            <a:ext cx="7946581" cy="787400"/>
          </a:xfrm>
          <a:prstGeom prst="round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  <a:latin typeface="Century Gothic" pitchFamily="34" charset="0"/>
              </a:rPr>
              <a:t>ANNEX</a:t>
            </a:r>
            <a:endParaRPr lang="en-GB" sz="4000" dirty="0" err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452" y="227154"/>
            <a:ext cx="7186601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765618" y="1536700"/>
            <a:ext cx="9065047" cy="50419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Raiffeisen </a:t>
            </a:r>
            <a:r>
              <a:rPr lang="de-DE" dirty="0"/>
              <a:t>Bank International AG (RBI)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 bwMode="gray"/>
        <p:txBody>
          <a:bodyPr/>
          <a:lstStyle/>
          <a:p>
            <a:pPr marL="342900" indent="-342900" defTabSz="907992">
              <a:lnSpc>
                <a:spcPct val="105000"/>
              </a:lnSpc>
              <a:spcBef>
                <a:spcPct val="10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de-AT" sz="1900" b="0" kern="0" dirty="0" smtClean="0">
                <a:solidFill>
                  <a:srgbClr val="000000"/>
                </a:solidFill>
                <a:latin typeface="Century Gothic"/>
                <a:cs typeface="Arial"/>
              </a:rPr>
              <a:t>Eine </a:t>
            </a:r>
            <a:r>
              <a:rPr lang="de-AT" sz="1900" kern="0" dirty="0" smtClean="0">
                <a:solidFill>
                  <a:srgbClr val="000000"/>
                </a:solidFill>
                <a:latin typeface="Century Gothic"/>
                <a:cs typeface="Arial"/>
              </a:rPr>
              <a:t>führende Corporate- und Investment-Bank </a:t>
            </a:r>
            <a:br>
              <a:rPr lang="de-AT" sz="1900" kern="0" dirty="0" smtClean="0">
                <a:solidFill>
                  <a:srgbClr val="000000"/>
                </a:solidFill>
                <a:latin typeface="Century Gothic"/>
                <a:cs typeface="Arial"/>
              </a:rPr>
            </a:br>
            <a:r>
              <a:rPr lang="de-AT" sz="1900" b="0" kern="0" dirty="0" smtClean="0">
                <a:solidFill>
                  <a:srgbClr val="000000"/>
                </a:solidFill>
                <a:latin typeface="Century Gothic"/>
                <a:cs typeface="Arial"/>
              </a:rPr>
              <a:t>für die Top 1.000 Unternehmen in Österreich und für westeuropäische Großkunden</a:t>
            </a:r>
          </a:p>
          <a:p>
            <a:pPr marL="342900" indent="-342900" defTabSz="907992">
              <a:lnSpc>
                <a:spcPct val="105000"/>
              </a:lnSpc>
              <a:spcBef>
                <a:spcPct val="10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de-AT" sz="1900" b="0" kern="0" dirty="0" smtClean="0">
                <a:solidFill>
                  <a:srgbClr val="000000"/>
                </a:solidFill>
                <a:latin typeface="Century Gothic"/>
                <a:cs typeface="Arial"/>
              </a:rPr>
              <a:t>Eine </a:t>
            </a:r>
            <a:r>
              <a:rPr lang="de-AT" sz="1900" kern="0" dirty="0">
                <a:solidFill>
                  <a:srgbClr val="000000"/>
                </a:solidFill>
                <a:latin typeface="Century Gothic"/>
                <a:cs typeface="Arial"/>
              </a:rPr>
              <a:t>führende Universalbank </a:t>
            </a:r>
            <a:r>
              <a:rPr lang="de-AT" sz="1900" b="0" kern="0" dirty="0">
                <a:solidFill>
                  <a:srgbClr val="000000"/>
                </a:solidFill>
                <a:cs typeface="Arial"/>
              </a:rPr>
              <a:t>in Zentral- und Osteuropa (CEE) </a:t>
            </a:r>
            <a:r>
              <a:rPr lang="de-AT" sz="1900" b="0" kern="0" dirty="0">
                <a:solidFill>
                  <a:srgbClr val="000000"/>
                </a:solidFill>
                <a:latin typeface="Century Gothic"/>
                <a:cs typeface="Arial"/>
              </a:rPr>
              <a:t>mit dem größten Netzwerk eines westlichen Bankkonzerns</a:t>
            </a:r>
          </a:p>
          <a:p>
            <a:pPr marL="342900" indent="-342900" defTabSz="907992">
              <a:lnSpc>
                <a:spcPct val="105000"/>
              </a:lnSpc>
              <a:spcBef>
                <a:spcPct val="10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de-AT" sz="1900" kern="0" dirty="0">
                <a:solidFill>
                  <a:srgbClr val="000000"/>
                </a:solidFill>
                <a:latin typeface="Century Gothic"/>
                <a:cs typeface="Arial"/>
              </a:rPr>
              <a:t>Heimmarkt Österreich </a:t>
            </a:r>
            <a:r>
              <a:rPr lang="de-AT" sz="1900" b="0" kern="0" dirty="0">
                <a:solidFill>
                  <a:srgbClr val="000000"/>
                </a:solidFill>
                <a:latin typeface="Century Gothic"/>
                <a:cs typeface="Arial"/>
              </a:rPr>
              <a:t>und </a:t>
            </a:r>
            <a:r>
              <a:rPr lang="de-AT" sz="1900" kern="0" dirty="0">
                <a:solidFill>
                  <a:srgbClr val="000000"/>
                </a:solidFill>
                <a:latin typeface="Century Gothic"/>
                <a:cs typeface="Arial"/>
              </a:rPr>
              <a:t>CEE</a:t>
            </a:r>
          </a:p>
          <a:p>
            <a:pPr marL="342900" indent="-342900" defTabSz="907992">
              <a:lnSpc>
                <a:spcPct val="105000"/>
              </a:lnSpc>
              <a:spcBef>
                <a:spcPct val="10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de-AT" sz="1900" kern="0" dirty="0" smtClean="0">
                <a:solidFill>
                  <a:srgbClr val="000000"/>
                </a:solidFill>
                <a:latin typeface="Century Gothic"/>
                <a:cs typeface="Arial"/>
              </a:rPr>
              <a:t>Aktie</a:t>
            </a:r>
            <a:r>
              <a:rPr lang="de-AT" sz="1900" b="0" kern="0" dirty="0" smtClean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de-AT" sz="1900" b="0" kern="0" dirty="0">
                <a:solidFill>
                  <a:srgbClr val="000000"/>
                </a:solidFill>
                <a:latin typeface="Century Gothic"/>
                <a:cs typeface="Arial"/>
              </a:rPr>
              <a:t>notiert an der </a:t>
            </a:r>
            <a:r>
              <a:rPr lang="de-AT" sz="1900" kern="0" dirty="0">
                <a:solidFill>
                  <a:srgbClr val="000000"/>
                </a:solidFill>
                <a:latin typeface="Century Gothic"/>
                <a:cs typeface="Arial"/>
              </a:rPr>
              <a:t>Wiener Börse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r="27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02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Die RBI auf einen Blick</a:t>
            </a:r>
            <a:endParaRPr lang="de-AT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063" y="1198747"/>
            <a:ext cx="10231276" cy="629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18" tIns="44139" rIns="89818" bIns="44139" numCol="1" anchor="t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9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96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681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401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121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841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763" indent="-335763" defTabSz="907992" eaLnBrk="1" hangingPunct="1">
              <a:spcBef>
                <a:spcPts val="299"/>
              </a:spcBef>
              <a:spcAft>
                <a:spcPts val="0"/>
              </a:spcAft>
              <a:buClr>
                <a:srgbClr val="000000"/>
              </a:buClr>
              <a:buSzPct val="70000"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Ausgewählte </a:t>
            </a:r>
            <a:r>
              <a:rPr lang="de-AT" sz="1600" b="1" kern="0" dirty="0">
                <a:solidFill>
                  <a:srgbClr val="000000"/>
                </a:solidFill>
                <a:latin typeface="Century Gothic"/>
                <a:cs typeface="Arial"/>
              </a:rPr>
              <a:t>Eckdaten</a:t>
            </a:r>
            <a:endParaRPr lang="de-AT" sz="1600" b="1" kern="0" baseline="30000" dirty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kern="0" dirty="0" smtClean="0">
                <a:solidFill>
                  <a:srgbClr val="000000"/>
                </a:solidFill>
                <a:latin typeface="Century Gothic"/>
                <a:cs typeface="Arial"/>
              </a:rPr>
              <a:t>	</a:t>
            </a:r>
            <a:r>
              <a:rPr lang="de-AT" sz="1600" kern="0" dirty="0" smtClean="0">
                <a:latin typeface="Century Gothic"/>
                <a:cs typeface="Arial"/>
              </a:rPr>
              <a:t>Kunden: ~ 14,8 Mio.</a:t>
            </a: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kern="0" dirty="0" smtClean="0">
                <a:latin typeface="Century Gothic"/>
                <a:cs typeface="Arial"/>
              </a:rPr>
              <a:t>	Geschäftsstellen: </a:t>
            </a:r>
            <a:r>
              <a:rPr lang="de-AT" sz="1600" kern="0" dirty="0">
                <a:cs typeface="Arial"/>
              </a:rPr>
              <a:t>~</a:t>
            </a:r>
            <a:r>
              <a:rPr lang="de-DE" sz="1600" kern="0" dirty="0" smtClean="0">
                <a:cs typeface="Arial"/>
              </a:rPr>
              <a:t> </a:t>
            </a:r>
            <a:r>
              <a:rPr lang="de-AT" sz="1600" kern="0" dirty="0" smtClean="0">
                <a:latin typeface="Century Gothic"/>
                <a:cs typeface="Arial"/>
              </a:rPr>
              <a:t>2.850</a:t>
            </a: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kern="0" dirty="0">
                <a:latin typeface="Century Gothic"/>
                <a:cs typeface="Arial"/>
              </a:rPr>
              <a:t>	</a:t>
            </a:r>
            <a:r>
              <a:rPr lang="de-AT" sz="1600" kern="0" dirty="0" smtClean="0">
                <a:latin typeface="Century Gothic"/>
                <a:cs typeface="Arial"/>
              </a:rPr>
              <a:t>Mitarbeiter: </a:t>
            </a:r>
            <a:r>
              <a:rPr lang="de-AT" sz="1600" kern="0" dirty="0">
                <a:cs typeface="Arial"/>
              </a:rPr>
              <a:t>~ </a:t>
            </a:r>
            <a:r>
              <a:rPr lang="de-AT" sz="1600" kern="0" dirty="0" smtClean="0">
                <a:latin typeface="Century Gothic"/>
                <a:cs typeface="Arial"/>
              </a:rPr>
              <a:t>54.500</a:t>
            </a:r>
          </a:p>
          <a:p>
            <a:pPr marL="362006" indent="-362006" defTabSz="910536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tabLst>
                <a:tab pos="2854923" algn="l"/>
              </a:tabLst>
              <a:defRPr/>
            </a:pPr>
            <a:r>
              <a:rPr lang="de-DE" sz="1600" kern="0" dirty="0">
                <a:latin typeface="Century Gothic"/>
                <a:cs typeface="Arial"/>
              </a:rPr>
              <a:t>	</a:t>
            </a:r>
            <a:r>
              <a:rPr lang="de-DE" sz="1600" kern="0" dirty="0" smtClean="0">
                <a:latin typeface="Century Gothic"/>
                <a:cs typeface="Arial"/>
              </a:rPr>
              <a:t>Durchschnittliches Jahresergebnis vor Steuern (2009-2014):  &gt; EUR 890 </a:t>
            </a:r>
            <a:r>
              <a:rPr lang="de-DE" sz="1600" kern="0" dirty="0">
                <a:solidFill>
                  <a:schemeClr val="tx2"/>
                </a:solidFill>
                <a:cs typeface="Arial"/>
              </a:rPr>
              <a:t>Mio</a:t>
            </a:r>
            <a:r>
              <a:rPr lang="de-DE" sz="1600" kern="0" dirty="0" smtClean="0">
                <a:latin typeface="Century Gothic"/>
                <a:cs typeface="Arial"/>
              </a:rPr>
              <a:t>.</a:t>
            </a:r>
          </a:p>
          <a:p>
            <a:pPr marL="0" indent="0" defTabSz="910536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tabLst>
                <a:tab pos="362006" algn="l"/>
                <a:tab pos="2854923" algn="l"/>
              </a:tabLst>
              <a:defRPr/>
            </a:pPr>
            <a:r>
              <a:rPr lang="de-DE" sz="1600" kern="0" dirty="0" smtClean="0">
                <a:solidFill>
                  <a:schemeClr val="tx2"/>
                </a:solidFill>
                <a:latin typeface="Century Gothic"/>
                <a:cs typeface="Arial"/>
              </a:rPr>
              <a:t>	</a:t>
            </a:r>
            <a:r>
              <a:rPr lang="de-DE" sz="1600" kern="0" dirty="0" smtClean="0">
                <a:cs typeface="Arial"/>
              </a:rPr>
              <a:t>Durchschnittliches </a:t>
            </a:r>
            <a:r>
              <a:rPr lang="de-DE" sz="1600" kern="0" dirty="0">
                <a:cs typeface="Arial"/>
              </a:rPr>
              <a:t>Jahresergebnis </a:t>
            </a:r>
            <a:r>
              <a:rPr lang="de-DE" sz="1600" kern="0" dirty="0" smtClean="0">
                <a:cs typeface="Arial"/>
              </a:rPr>
              <a:t>nach Steuern</a:t>
            </a:r>
            <a:r>
              <a:rPr lang="de-DE" sz="1600" kern="0" dirty="0">
                <a:solidFill>
                  <a:schemeClr val="tx2"/>
                </a:solidFill>
                <a:latin typeface="Century Gothic"/>
                <a:cs typeface="Arial"/>
              </a:rPr>
              <a:t> </a:t>
            </a:r>
            <a:r>
              <a:rPr lang="de-DE" sz="1600" kern="0" dirty="0" smtClean="0">
                <a:solidFill>
                  <a:schemeClr val="tx2"/>
                </a:solidFill>
                <a:latin typeface="Century Gothic"/>
                <a:cs typeface="Arial"/>
              </a:rPr>
              <a:t>(</a:t>
            </a:r>
            <a:r>
              <a:rPr lang="de-DE" sz="1600" kern="0" dirty="0">
                <a:cs typeface="Arial"/>
              </a:rPr>
              <a:t>2009-2014</a:t>
            </a:r>
            <a:r>
              <a:rPr lang="de-DE" sz="1600" kern="0" dirty="0" smtClean="0">
                <a:solidFill>
                  <a:schemeClr val="tx2"/>
                </a:solidFill>
                <a:latin typeface="Century Gothic"/>
                <a:cs typeface="Arial"/>
              </a:rPr>
              <a:t>):  ~ EUR 600 Mio.</a:t>
            </a:r>
          </a:p>
          <a:p>
            <a:pPr marL="0" indent="0" defTabSz="910536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tabLst>
                <a:tab pos="362006" algn="l"/>
                <a:tab pos="2854923" algn="l"/>
              </a:tabLst>
              <a:defRPr/>
            </a:pPr>
            <a:r>
              <a:rPr lang="de-DE" sz="1600" kern="0" dirty="0">
                <a:solidFill>
                  <a:schemeClr val="tx2"/>
                </a:solidFill>
                <a:latin typeface="Century Gothic"/>
                <a:cs typeface="Arial"/>
              </a:rPr>
              <a:t>	</a:t>
            </a:r>
            <a:r>
              <a:rPr lang="de-AT" sz="1600" kern="0" dirty="0" smtClean="0">
                <a:solidFill>
                  <a:schemeClr val="tx2"/>
                </a:solidFill>
                <a:latin typeface="Century Gothic"/>
                <a:cs typeface="Arial"/>
              </a:rPr>
              <a:t>Marktkapitalisierung: ~ EUR 3,7 Mrd.			 	</a:t>
            </a:r>
          </a:p>
          <a:p>
            <a:pPr marL="335763" indent="-335763"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defRPr/>
            </a:pPr>
            <a:endParaRPr lang="de-AT" sz="1600" b="1" kern="0" dirty="0" smtClean="0">
              <a:solidFill>
                <a:srgbClr val="000000"/>
              </a:solidFill>
              <a:latin typeface="Century Gothic"/>
              <a:cs typeface="Arial"/>
            </a:endParaRPr>
          </a:p>
          <a:p>
            <a:pPr marL="335763" indent="-335763"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Rating Überblick</a:t>
            </a: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				</a:t>
            </a:r>
            <a:r>
              <a:rPr lang="de-AT" sz="1600" b="1" kern="0" dirty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 </a:t>
            </a:r>
            <a:r>
              <a:rPr lang="en-GB" sz="1600" b="1" u="sng" kern="0" dirty="0" smtClean="0">
                <a:solidFill>
                  <a:srgbClr val="000000"/>
                </a:solidFill>
                <a:latin typeface="Century Gothic"/>
                <a:cs typeface="Arial"/>
              </a:rPr>
              <a:t>Long-term	Outlook			 </a:t>
            </a:r>
            <a:r>
              <a:rPr lang="en-GB" sz="1600" b="1" u="sng" kern="0" dirty="0">
                <a:solidFill>
                  <a:srgbClr val="000000"/>
                </a:solidFill>
                <a:latin typeface="Century Gothic"/>
                <a:cs typeface="Arial"/>
              </a:rPr>
              <a:t/>
            </a:r>
            <a:br>
              <a:rPr lang="en-GB" sz="1600" b="1" u="sng" kern="0" dirty="0">
                <a:solidFill>
                  <a:srgbClr val="000000"/>
                </a:solidFill>
                <a:latin typeface="Century Gothic"/>
                <a:cs typeface="Arial"/>
              </a:rPr>
            </a:br>
            <a:r>
              <a:rPr lang="en-GB" sz="1600" kern="0" dirty="0">
                <a:cs typeface="Arial"/>
              </a:rPr>
              <a:t>Moody's		  Baa2		 </a:t>
            </a:r>
            <a:r>
              <a:rPr lang="en-GB" sz="1600" kern="0" dirty="0" err="1">
                <a:cs typeface="Arial"/>
              </a:rPr>
              <a:t>RuR</a:t>
            </a:r>
            <a:r>
              <a:rPr lang="en-GB" sz="1600" kern="0" dirty="0">
                <a:cs typeface="Arial"/>
              </a:rPr>
              <a:t> uncertain </a:t>
            </a:r>
            <a:endParaRPr lang="en-GB" sz="1600" kern="0" dirty="0" smtClean="0">
              <a:cs typeface="Arial"/>
            </a:endParaRP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GB" sz="16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     Standard 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&amp; 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Poor's	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 A-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		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 CreditWatch 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Negative	</a:t>
            </a:r>
            <a:br>
              <a:rPr lang="en-GB" sz="1600" kern="0" dirty="0">
                <a:solidFill>
                  <a:srgbClr val="000000"/>
                </a:solidFill>
                <a:cs typeface="Arial"/>
              </a:rPr>
            </a:b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Fitch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		  BBB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		</a:t>
            </a:r>
            <a:r>
              <a:rPr lang="en-GB" sz="1600" kern="0" dirty="0" smtClean="0">
                <a:solidFill>
                  <a:srgbClr val="000000"/>
                </a:solidFill>
                <a:cs typeface="Arial"/>
              </a:rPr>
              <a:t> Negative</a:t>
            </a:r>
            <a:r>
              <a:rPr lang="en-GB" sz="1600" kern="0" dirty="0">
                <a:solidFill>
                  <a:srgbClr val="000000"/>
                </a:solidFill>
                <a:cs typeface="Arial"/>
              </a:rPr>
              <a:t>			</a:t>
            </a:r>
            <a:endParaRPr lang="en-GB" sz="1600" kern="0" dirty="0" smtClean="0">
              <a:solidFill>
                <a:srgbClr val="000000"/>
              </a:solidFill>
              <a:cs typeface="Arial"/>
            </a:endParaRP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endParaRPr lang="de-AT" sz="1600" kern="0" dirty="0" smtClean="0">
              <a:latin typeface="Century Gothic"/>
              <a:cs typeface="Arial"/>
            </a:endParaRPr>
          </a:p>
          <a:p>
            <a:pPr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Marktpräsenz in CEE:</a:t>
            </a:r>
          </a:p>
          <a:p>
            <a:pPr marL="362006" indent="-362006"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b="1" kern="0" dirty="0" smtClean="0">
                <a:solidFill>
                  <a:srgbClr val="000000"/>
                </a:solidFill>
                <a:cs typeface="Arial"/>
              </a:rPr>
              <a:t>     	</a:t>
            </a:r>
            <a:r>
              <a:rPr lang="de-AT" sz="1600" kern="0" dirty="0" smtClean="0">
                <a:solidFill>
                  <a:srgbClr val="000000"/>
                </a:solidFill>
                <a:latin typeface="Century Gothic"/>
                <a:cs typeface="Arial"/>
              </a:rPr>
              <a:t>15 Märkte der Region werden durch Tochterbanken abgedeckt, darüber hinaus umfasst die Gruppe zahlreiche andere Finanzdienstleistungsunternehmen beispielsweise in den Bereichen Leasing, Vermögensverwaltung und M&amp;A</a:t>
            </a:r>
          </a:p>
          <a:p>
            <a:pPr marL="362006" indent="-362006"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endParaRPr lang="de-AT" sz="1600" kern="0" dirty="0" smtClean="0">
              <a:solidFill>
                <a:srgbClr val="000000"/>
              </a:solidFill>
              <a:latin typeface="Century Gothic"/>
              <a:cs typeface="Arial"/>
            </a:endParaRPr>
          </a:p>
          <a:p>
            <a:pPr defTabSz="907992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Marktpräsenz weltweit:</a:t>
            </a:r>
          </a:p>
          <a:p>
            <a:pPr marL="335763" indent="-335763" defTabSz="907992" eaLnBrk="1" hangingPunct="1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de-AT" sz="1600" b="1" kern="0" dirty="0" smtClean="0">
                <a:solidFill>
                  <a:srgbClr val="000000"/>
                </a:solidFill>
                <a:latin typeface="Century Gothic"/>
                <a:cs typeface="Arial"/>
              </a:rPr>
              <a:t>	</a:t>
            </a:r>
            <a:r>
              <a:rPr lang="de-AT" sz="1600" kern="0" dirty="0" smtClean="0">
                <a:solidFill>
                  <a:srgbClr val="000000"/>
                </a:solidFill>
                <a:latin typeface="Century Gothic"/>
                <a:cs typeface="Arial"/>
              </a:rPr>
              <a:t>Insgesamt ist die RBI in 30 Ländern mit Tochterbanken, Filialen, Repräsentanzen und anderen Finanzdienstleistungsunternehmen vertreten</a:t>
            </a:r>
            <a:endParaRPr lang="de-AT" sz="1600" kern="0" dirty="0">
              <a:solidFill>
                <a:srgbClr val="000000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7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1351"/>
              </p:ext>
            </p:extLst>
          </p:nvPr>
        </p:nvGraphicFramePr>
        <p:xfrm>
          <a:off x="251916" y="3288281"/>
          <a:ext cx="5001570" cy="1641479"/>
        </p:xfrm>
        <a:graphic>
          <a:graphicData uri="http://schemas.openxmlformats.org/drawingml/2006/table">
            <a:tbl>
              <a:tblPr/>
              <a:tblGrid>
                <a:gridCol w="566500"/>
                <a:gridCol w="1610436"/>
                <a:gridCol w="86663"/>
                <a:gridCol w="684063"/>
                <a:gridCol w="684063"/>
                <a:gridCol w="685782"/>
                <a:gridCol w="684063"/>
              </a:tblGrid>
              <a:tr h="207963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SEE</a:t>
                      </a: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Albanien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4,0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Bosnien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u. </a:t>
                      </a:r>
                      <a:r>
                        <a:rPr kumimoji="0" lang="en-GB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Herzegowina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Bulgarien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Kroatien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-0,9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-0,4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Kosovo</a:t>
                      </a:r>
                      <a:endParaRPr kumimoji="0" lang="de-DE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Rumänien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Serbien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-1,8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1,5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Makroökonomischer Ausblick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5245" y="6748872"/>
            <a:ext cx="4179162" cy="2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995" rIns="71989" bIns="35995" anchor="b">
            <a:spAutoFit/>
          </a:bodyPr>
          <a:lstStyle>
            <a:lvl1pPr marL="471488" indent="-471488" defTabSz="760413"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defTabSz="760413"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defTabSz="760413"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defTabSz="760413"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defTabSz="760413"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760413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760413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760413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760413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kern="0" dirty="0">
                <a:solidFill>
                  <a:srgbClr val="000000"/>
                </a:solidFill>
              </a:rPr>
              <a:t>Quelle:  RBI/</a:t>
            </a:r>
            <a:r>
              <a:rPr lang="en-GB" sz="1000" kern="0" dirty="0" err="1">
                <a:solidFill>
                  <a:srgbClr val="000000"/>
                </a:solidFill>
              </a:rPr>
              <a:t>Raiffeisen</a:t>
            </a:r>
            <a:r>
              <a:rPr lang="en-GB" sz="1000" kern="0" dirty="0">
                <a:solidFill>
                  <a:srgbClr val="000000"/>
                </a:solidFill>
              </a:rPr>
              <a:t> </a:t>
            </a:r>
            <a:r>
              <a:rPr lang="en-GB" sz="1000" kern="0" dirty="0" smtClean="0">
                <a:solidFill>
                  <a:srgbClr val="000000"/>
                </a:solidFill>
              </a:rPr>
              <a:t>RESEARCH</a:t>
            </a:r>
            <a:endParaRPr lang="de-DE" sz="1000" kern="0" dirty="0">
              <a:solidFill>
                <a:prstClr val="black"/>
              </a:solidFill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 bwMode="auto">
          <a:xfrm>
            <a:off x="251916" y="1416876"/>
            <a:ext cx="4917375" cy="23018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  <a:defRPr/>
            </a:pPr>
            <a:r>
              <a:rPr lang="en-GB" b="1" kern="0" dirty="0">
                <a:solidFill>
                  <a:srgbClr val="000000"/>
                </a:solidFill>
              </a:rPr>
              <a:t>Entwicklung des realen BIP (%)</a:t>
            </a:r>
            <a:endParaRPr lang="de-DE" b="1" kern="0" dirty="0">
              <a:solidFill>
                <a:srgbClr val="000000"/>
              </a:solidFill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 bwMode="auto">
          <a:xfrm>
            <a:off x="5519911" y="1416876"/>
            <a:ext cx="4915674" cy="23018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defTabSz="957263"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 algn="ctr"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  <a:defRPr/>
            </a:pPr>
            <a:r>
              <a:rPr lang="en-GB" b="1" kern="0" dirty="0">
                <a:solidFill>
                  <a:srgbClr val="000000"/>
                </a:solidFill>
              </a:rPr>
              <a:t>Allgemeine Markttrends</a:t>
            </a:r>
            <a:endParaRPr lang="de-DE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0764"/>
              </p:ext>
            </p:extLst>
          </p:nvPr>
        </p:nvGraphicFramePr>
        <p:xfrm>
          <a:off x="241057" y="1802619"/>
          <a:ext cx="5021055" cy="1449390"/>
        </p:xfrm>
        <a:graphic>
          <a:graphicData uri="http://schemas.openxmlformats.org/drawingml/2006/table">
            <a:tbl>
              <a:tblPr/>
              <a:tblGrid>
                <a:gridCol w="548840"/>
                <a:gridCol w="1035124"/>
                <a:gridCol w="688454"/>
                <a:gridCol w="686728"/>
                <a:gridCol w="686728"/>
                <a:gridCol w="688453"/>
                <a:gridCol w="686728"/>
              </a:tblGrid>
              <a:tr h="2047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Land</a:t>
                      </a: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2014e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2015f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2016f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CE</a:t>
                      </a: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Tschechische Republik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-0,7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Ungarn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Polen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Slowakei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Slowenien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-1,0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1,0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3,0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3,1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58480"/>
              </p:ext>
            </p:extLst>
          </p:nvPr>
        </p:nvGraphicFramePr>
        <p:xfrm>
          <a:off x="251916" y="4977442"/>
          <a:ext cx="5012475" cy="899547"/>
        </p:xfrm>
        <a:graphic>
          <a:graphicData uri="http://schemas.openxmlformats.org/drawingml/2006/table">
            <a:tbl>
              <a:tblPr/>
              <a:tblGrid>
                <a:gridCol w="567732"/>
                <a:gridCol w="1016968"/>
                <a:gridCol w="685555"/>
                <a:gridCol w="685555"/>
                <a:gridCol w="685555"/>
                <a:gridCol w="685555"/>
                <a:gridCol w="685555"/>
              </a:tblGrid>
              <a:tr h="206414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EE</a:t>
                      </a: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Belarus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-2,0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Russland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-4,0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05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Ukraine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-6,8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-10,0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414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39483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1,2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0,1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-4,4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0,6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90536"/>
              </p:ext>
            </p:extLst>
          </p:nvPr>
        </p:nvGraphicFramePr>
        <p:xfrm>
          <a:off x="252486" y="5900467"/>
          <a:ext cx="5035507" cy="606855"/>
        </p:xfrm>
        <a:graphic>
          <a:graphicData uri="http://schemas.openxmlformats.org/drawingml/2006/table">
            <a:tbl>
              <a:tblPr/>
              <a:tblGrid>
                <a:gridCol w="1585060"/>
                <a:gridCol w="690436"/>
                <a:gridCol w="690435"/>
                <a:gridCol w="688705"/>
                <a:gridCol w="690436"/>
                <a:gridCol w="690435"/>
              </a:tblGrid>
              <a:tr h="235379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Österreich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0,3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0,7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1,8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Deutschland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1,6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2,2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Eurozone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1pPr>
                      <a:lvl2pPr marL="52152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2pPr>
                      <a:lvl3pPr marL="104305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3pPr>
                      <a:lvl4pPr marL="156458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4pPr>
                      <a:lvl5pPr marL="2086112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5pPr>
                      <a:lvl6pPr marL="2607640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6pPr>
                      <a:lvl7pPr marL="3129168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7pPr>
                      <a:lvl8pPr marL="3650696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8pPr>
                      <a:lvl9pPr marL="4172224" algn="l" defTabSz="1043056" rtl="0" eaLnBrk="1" latinLnBrk="0" hangingPunct="1">
                        <a:defRPr sz="2100" kern="1200">
                          <a:solidFill>
                            <a:schemeClr val="tx1"/>
                          </a:solidFill>
                          <a:latin typeface="Century Gothic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-0,4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0,9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1,4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1,9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400008" y="1708030"/>
            <a:ext cx="5201856" cy="525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72" tIns="99540" rIns="0" bIns="0"/>
          <a:lstStyle/>
          <a:p>
            <a:pPr marL="238966" indent="-199138">
              <a:lnSpc>
                <a:spcPct val="110000"/>
              </a:lnSpc>
              <a:spcAft>
                <a:spcPts val="653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de-AT" sz="1250" b="1" dirty="0">
                <a:solidFill>
                  <a:prstClr val="black"/>
                </a:solidFill>
              </a:rPr>
              <a:t>Zunehmende Erholung in der Eurozone/starke deutsche </a:t>
            </a:r>
            <a:r>
              <a:rPr lang="de-AT" sz="1250" b="1" dirty="0" smtClean="0">
                <a:solidFill>
                  <a:prstClr val="black"/>
                </a:solidFill>
              </a:rPr>
              <a:t/>
            </a:r>
            <a:br>
              <a:rPr lang="de-AT" sz="1250" b="1" dirty="0" smtClean="0">
                <a:solidFill>
                  <a:prstClr val="black"/>
                </a:solidFill>
              </a:rPr>
            </a:br>
            <a:r>
              <a:rPr lang="de-AT" sz="1250" b="1" dirty="0" smtClean="0">
                <a:solidFill>
                  <a:prstClr val="black"/>
                </a:solidFill>
              </a:rPr>
              <a:t>Wirtschaft </a:t>
            </a:r>
            <a:r>
              <a:rPr lang="de-AT" sz="1250" b="1" dirty="0">
                <a:solidFill>
                  <a:prstClr val="black"/>
                </a:solidFill>
              </a:rPr>
              <a:t>unterstützt CE/SEE, </a:t>
            </a:r>
            <a:r>
              <a:rPr lang="de-AT" sz="1250" dirty="0">
                <a:solidFill>
                  <a:prstClr val="black"/>
                </a:solidFill>
              </a:rPr>
              <a:t>stark expansive Geldpolitik in </a:t>
            </a:r>
            <a:r>
              <a:rPr lang="de-AT" sz="1250" dirty="0" smtClean="0">
                <a:solidFill>
                  <a:prstClr val="black"/>
                </a:solidFill>
              </a:rPr>
              <a:t/>
            </a:r>
            <a:br>
              <a:rPr lang="de-AT" sz="1250" dirty="0" smtClean="0">
                <a:solidFill>
                  <a:prstClr val="black"/>
                </a:solidFill>
              </a:rPr>
            </a:br>
            <a:r>
              <a:rPr lang="de-AT" sz="1250" dirty="0" smtClean="0">
                <a:solidFill>
                  <a:prstClr val="black"/>
                </a:solidFill>
              </a:rPr>
              <a:t>CE/SEE </a:t>
            </a:r>
            <a:r>
              <a:rPr lang="de-AT" sz="1250" dirty="0">
                <a:solidFill>
                  <a:prstClr val="black"/>
                </a:solidFill>
              </a:rPr>
              <a:t>in Kombination mit niedriger Inflation, die wohl bis ins </a:t>
            </a:r>
            <a:r>
              <a:rPr lang="de-AT" sz="1250" dirty="0" smtClean="0">
                <a:solidFill>
                  <a:prstClr val="black"/>
                </a:solidFill>
              </a:rPr>
              <a:t/>
            </a:r>
            <a:br>
              <a:rPr lang="de-AT" sz="1250" dirty="0" smtClean="0">
                <a:solidFill>
                  <a:prstClr val="black"/>
                </a:solidFill>
              </a:rPr>
            </a:br>
            <a:r>
              <a:rPr lang="de-AT" sz="1250" dirty="0" smtClean="0">
                <a:solidFill>
                  <a:prstClr val="black"/>
                </a:solidFill>
              </a:rPr>
              <a:t>Jahr </a:t>
            </a:r>
            <a:r>
              <a:rPr lang="de-AT" sz="1250" dirty="0">
                <a:solidFill>
                  <a:prstClr val="black"/>
                </a:solidFill>
              </a:rPr>
              <a:t>2016 anhalten wird</a:t>
            </a:r>
          </a:p>
          <a:p>
            <a:pPr marL="238966" indent="-199138">
              <a:lnSpc>
                <a:spcPct val="110000"/>
              </a:lnSpc>
              <a:spcAft>
                <a:spcPts val="653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de-AT" sz="1250" b="1" dirty="0">
                <a:solidFill>
                  <a:prstClr val="black"/>
                </a:solidFill>
              </a:rPr>
              <a:t>Robustes Wachstum in CE: </a:t>
            </a:r>
            <a:r>
              <a:rPr lang="de-AT" sz="1250" dirty="0">
                <a:solidFill>
                  <a:prstClr val="black"/>
                </a:solidFill>
              </a:rPr>
              <a:t>Solide Wirtschaftsleistung in Polen und der Slowakei; konjunkturelle Wende in der Tschechischen Republik, in Ungarn und Slowenien, Aufschwung in Ungarn</a:t>
            </a:r>
          </a:p>
          <a:p>
            <a:pPr marL="238966" indent="-199138">
              <a:lnSpc>
                <a:spcPct val="110000"/>
              </a:lnSpc>
              <a:spcAft>
                <a:spcPts val="653"/>
              </a:spcAft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de-AT" sz="1250" b="1" dirty="0">
                <a:solidFill>
                  <a:prstClr val="black"/>
                </a:solidFill>
              </a:rPr>
              <a:t>Moderate </a:t>
            </a:r>
            <a:r>
              <a:rPr lang="de-AT" sz="1250" b="1" dirty="0">
                <a:solidFill>
                  <a:srgbClr val="000000"/>
                </a:solidFill>
              </a:rPr>
              <a:t>Erholung in SEE:</a:t>
            </a:r>
            <a:r>
              <a:rPr lang="de-AT" sz="1250" dirty="0">
                <a:solidFill>
                  <a:srgbClr val="000000"/>
                </a:solidFill>
              </a:rPr>
              <a:t> Starke Wirtschaftsleistung in Rumänien aufgrund von Strukturreformen, </a:t>
            </a:r>
            <a:r>
              <a:rPr lang="de-AT" sz="1250" dirty="0" smtClean="0">
                <a:solidFill>
                  <a:srgbClr val="000000"/>
                </a:solidFill>
              </a:rPr>
              <a:t>Wachstums-</a:t>
            </a:r>
            <a:r>
              <a:rPr lang="de-AT" sz="1250" dirty="0" err="1" smtClean="0">
                <a:solidFill>
                  <a:srgbClr val="000000"/>
                </a:solidFill>
              </a:rPr>
              <a:t>aussichten</a:t>
            </a:r>
            <a:r>
              <a:rPr lang="de-AT" sz="1250" dirty="0" smtClean="0">
                <a:solidFill>
                  <a:srgbClr val="000000"/>
                </a:solidFill>
              </a:rPr>
              <a:t> </a:t>
            </a:r>
            <a:r>
              <a:rPr lang="de-AT" sz="1250" dirty="0">
                <a:solidFill>
                  <a:srgbClr val="000000"/>
                </a:solidFill>
              </a:rPr>
              <a:t>für die westlichen Balkanstaaten (Kroatien und </a:t>
            </a:r>
            <a:r>
              <a:rPr lang="de-AT" sz="1250" dirty="0" smtClean="0">
                <a:solidFill>
                  <a:srgbClr val="000000"/>
                </a:solidFill>
              </a:rPr>
              <a:t>Serbien) weniger </a:t>
            </a:r>
            <a:r>
              <a:rPr lang="de-AT" sz="1250" dirty="0">
                <a:solidFill>
                  <a:srgbClr val="000000"/>
                </a:solidFill>
              </a:rPr>
              <a:t>gut</a:t>
            </a:r>
            <a:endParaRPr lang="de-AT" sz="1250" dirty="0">
              <a:solidFill>
                <a:prstClr val="black"/>
              </a:solidFill>
            </a:endParaRPr>
          </a:p>
          <a:p>
            <a:pPr marL="235188" lvl="2" indent="-195324" defTabSz="781296">
              <a:lnSpc>
                <a:spcPct val="110000"/>
              </a:lnSpc>
              <a:spcAft>
                <a:spcPts val="653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de-AT" sz="1250" b="1" dirty="0">
                <a:solidFill>
                  <a:prstClr val="black"/>
                </a:solidFill>
              </a:rPr>
              <a:t>Russland: </a:t>
            </a:r>
            <a:r>
              <a:rPr lang="de-AT" sz="1250" dirty="0">
                <a:solidFill>
                  <a:prstClr val="black"/>
                </a:solidFill>
              </a:rPr>
              <a:t>Erholung des Marktvertrauens in Kombination mit einer Aufwertung des Rubels/einer zaghaften Erholung der Ölpreise; dennoch Rezession aufgrund von Investitions- und Konsumschwäche, aber Aussicht auf Verbesserung </a:t>
            </a:r>
            <a:r>
              <a:rPr lang="de-AT" sz="1250" dirty="0" smtClean="0">
                <a:solidFill>
                  <a:prstClr val="black"/>
                </a:solidFill>
              </a:rPr>
              <a:t/>
            </a:r>
            <a:br>
              <a:rPr lang="de-AT" sz="1250" dirty="0" smtClean="0">
                <a:solidFill>
                  <a:prstClr val="black"/>
                </a:solidFill>
              </a:rPr>
            </a:br>
            <a:r>
              <a:rPr lang="de-AT" sz="1250" dirty="0" smtClean="0">
                <a:solidFill>
                  <a:prstClr val="black"/>
                </a:solidFill>
              </a:rPr>
              <a:t>gegenüber </a:t>
            </a:r>
            <a:r>
              <a:rPr lang="de-AT" sz="1250" dirty="0">
                <a:solidFill>
                  <a:prstClr val="black"/>
                </a:solidFill>
              </a:rPr>
              <a:t>Prognose besteht bei einem besser als erwarteten ersten Quartal. Erholung durch geopolitische Unsicherheiten beeinträchtigt</a:t>
            </a:r>
          </a:p>
          <a:p>
            <a:pPr marL="235188" lvl="2" indent="-195324" defTabSz="781296">
              <a:lnSpc>
                <a:spcPct val="110000"/>
              </a:lnSpc>
              <a:spcAft>
                <a:spcPts val="653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de-AT" sz="1250" b="1" dirty="0"/>
              <a:t>Ukraine: </a:t>
            </a:r>
            <a:r>
              <a:rPr lang="de-AT" sz="1250" dirty="0"/>
              <a:t>Weiterhin tiefe Anpassungsrezession mit Abwärtsrisiken aufgrund weiterer Verschlechterung im ersten Quartal 2015, substanzielle Unterstützung in Höhe von USD 40 Mrd. durch IWF/EU/International Financial </a:t>
            </a:r>
            <a:r>
              <a:rPr lang="de-AT" sz="1250" dirty="0" err="1"/>
              <a:t>Institutions</a:t>
            </a:r>
            <a:r>
              <a:rPr lang="de-AT" sz="1250" dirty="0"/>
              <a:t>, USD 5 Mrd. bereits überwiesen; Umsetzungsrisiken bleiben bestehen</a:t>
            </a:r>
            <a:endParaRPr lang="de-AT" sz="1250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199" y="7168551"/>
            <a:ext cx="3120386" cy="392711"/>
          </a:xfrm>
        </p:spPr>
        <p:txBody>
          <a:bodyPr/>
          <a:lstStyle/>
          <a:p>
            <a:fld id="{2EFE9AD8-4CF8-4A0A-8D8A-B8E100449A7A}" type="slidenum">
              <a:rPr lang="en-GB" noProof="0" smtClean="0"/>
              <a:pPr/>
              <a:t>14</a:t>
            </a:fld>
            <a:endParaRPr lang="de-DE" noProof="0" dirty="0"/>
          </a:p>
        </p:txBody>
      </p:sp>
      <p:sp>
        <p:nvSpPr>
          <p:cNvPr id="16" name="Fußzeilenplatzhalt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1155" y="7099540"/>
            <a:ext cx="4327342" cy="461724"/>
          </a:xfrm>
          <a:prstGeom prst="rect">
            <a:avLst/>
          </a:prstGeom>
        </p:spPr>
        <p:txBody>
          <a:bodyPr lIns="99569" tIns="49785" rIns="99569" bIns="49785"/>
          <a:lstStyle>
            <a:defPPr>
              <a:defRPr lang="en-US"/>
            </a:defPPr>
            <a:lvl1pPr marL="0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877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54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32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512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388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265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142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19" algn="l" defTabSz="9577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 smtClean="0">
                <a:solidFill>
                  <a:prstClr val="black"/>
                </a:solidFill>
              </a:rPr>
              <a:t>Corporate Presentation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7551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Konzern- und Aktionärsstruktur</a:t>
            </a:r>
            <a:endParaRPr lang="de-AT" dirty="0">
              <a:solidFill>
                <a:srgbClr val="FF0000"/>
              </a:solidFill>
            </a:endParaRP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94578" y="5071133"/>
            <a:ext cx="4851327" cy="1419225"/>
            <a:chOff x="196849" y="4681538"/>
            <a:chExt cx="4673600" cy="1419226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96849" y="4681538"/>
              <a:ext cx="4673600" cy="1419226"/>
              <a:chOff x="196849" y="4681538"/>
              <a:chExt cx="4673600" cy="141922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196849" y="4681538"/>
                <a:ext cx="4673600" cy="555625"/>
              </a:xfrm>
              <a:prstGeom prst="rect">
                <a:avLst/>
              </a:prstGeom>
              <a:solidFill>
                <a:srgbClr val="FFFF00"/>
              </a:solidFill>
              <a:ln w="9525" cap="rnd" algn="ctr">
                <a:solidFill>
                  <a:srgbClr val="5F5F5F"/>
                </a:solidFill>
                <a:prstDash val="solid"/>
                <a:round/>
                <a:headEnd/>
                <a:tailEnd/>
              </a:ln>
            </p:spPr>
            <p:txBody>
              <a:bodyPr anchor="ctr" anchorCtr="1"/>
              <a:lstStyle/>
              <a:p>
                <a:pPr defTabSz="8015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AT" sz="1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196849" y="5235576"/>
                <a:ext cx="4673600" cy="865188"/>
                <a:chOff x="193963" y="5235576"/>
                <a:chExt cx="4673024" cy="865188"/>
              </a:xfrm>
            </p:grpSpPr>
            <p:sp>
              <p:nvSpPr>
                <p:cNvPr id="23" name="Rectangle 57"/>
                <p:cNvSpPr>
                  <a:spLocks noChangeArrowheads="1"/>
                </p:cNvSpPr>
                <p:nvPr/>
              </p:nvSpPr>
              <p:spPr bwMode="auto">
                <a:xfrm>
                  <a:off x="193963" y="5235576"/>
                  <a:ext cx="777395" cy="865188"/>
                </a:xfrm>
                <a:prstGeom prst="rect">
                  <a:avLst/>
                </a:prstGeom>
                <a:solidFill>
                  <a:srgbClr val="FFFF99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CE</a:t>
                  </a:r>
                </a:p>
              </p:txBody>
            </p:sp>
            <p:sp>
              <p:nvSpPr>
                <p:cNvPr id="24" name="Rectangle 58"/>
                <p:cNvSpPr>
                  <a:spLocks noChangeArrowheads="1"/>
                </p:cNvSpPr>
                <p:nvPr/>
              </p:nvSpPr>
              <p:spPr bwMode="auto">
                <a:xfrm>
                  <a:off x="974821" y="5235576"/>
                  <a:ext cx="777395" cy="865188"/>
                </a:xfrm>
                <a:prstGeom prst="rect">
                  <a:avLst/>
                </a:prstGeom>
                <a:solidFill>
                  <a:srgbClr val="FFFF99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SEE</a:t>
                  </a:r>
                </a:p>
              </p:txBody>
            </p:sp>
            <p:sp>
              <p:nvSpPr>
                <p:cNvPr id="25" name="Rectangle 59"/>
                <p:cNvSpPr>
                  <a:spLocks noChangeArrowheads="1"/>
                </p:cNvSpPr>
                <p:nvPr/>
              </p:nvSpPr>
              <p:spPr bwMode="auto">
                <a:xfrm>
                  <a:off x="1752215" y="5235576"/>
                  <a:ext cx="777395" cy="865188"/>
                </a:xfrm>
                <a:prstGeom prst="rect">
                  <a:avLst/>
                </a:prstGeom>
                <a:solidFill>
                  <a:srgbClr val="FFFF99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EE</a:t>
                  </a:r>
                </a:p>
              </p:txBody>
            </p:sp>
            <p:sp>
              <p:nvSpPr>
                <p:cNvPr id="26" name="Rectangle 60"/>
                <p:cNvSpPr>
                  <a:spLocks noChangeArrowheads="1"/>
                </p:cNvSpPr>
                <p:nvPr/>
              </p:nvSpPr>
              <p:spPr bwMode="auto">
                <a:xfrm>
                  <a:off x="2533072" y="5235576"/>
                  <a:ext cx="777395" cy="865188"/>
                </a:xfrm>
                <a:prstGeom prst="rect">
                  <a:avLst/>
                </a:prstGeom>
                <a:solidFill>
                  <a:srgbClr val="FFFF99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Non-Core</a:t>
                  </a:r>
                </a:p>
              </p:txBody>
            </p:sp>
            <p:sp>
              <p:nvSpPr>
                <p:cNvPr id="27" name="Rectangle 61"/>
                <p:cNvSpPr>
                  <a:spLocks noChangeArrowheads="1"/>
                </p:cNvSpPr>
                <p:nvPr/>
              </p:nvSpPr>
              <p:spPr bwMode="auto">
                <a:xfrm>
                  <a:off x="3308735" y="5235576"/>
                  <a:ext cx="777395" cy="865188"/>
                </a:xfrm>
                <a:prstGeom prst="rect">
                  <a:avLst/>
                </a:prstGeom>
                <a:solidFill>
                  <a:srgbClr val="FFFF00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algn="ctr"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Group</a:t>
                  </a:r>
                  <a:b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</a:br>
                  <a:r>
                    <a:rPr lang="de-AT" sz="1050" b="1" dirty="0" err="1">
                      <a:solidFill>
                        <a:srgbClr val="000000"/>
                      </a:solidFill>
                      <a:cs typeface="Arial" charset="0"/>
                    </a:rPr>
                    <a:t>Corporates</a:t>
                  </a:r>
                  <a:endParaRPr lang="de-AT" sz="1050" b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" name="Rectangle 62"/>
                <p:cNvSpPr>
                  <a:spLocks noChangeArrowheads="1"/>
                </p:cNvSpPr>
                <p:nvPr/>
              </p:nvSpPr>
              <p:spPr bwMode="auto">
                <a:xfrm>
                  <a:off x="4089592" y="5235576"/>
                  <a:ext cx="777395" cy="865188"/>
                </a:xfrm>
                <a:prstGeom prst="rect">
                  <a:avLst/>
                </a:prstGeom>
                <a:solidFill>
                  <a:srgbClr val="FFFF00"/>
                </a:solidFill>
                <a:ln w="9525" cap="rnd">
                  <a:solidFill>
                    <a:srgbClr val="5F5F5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lIns="18000" tIns="10800" rIns="18000" bIns="10800" anchor="ctr" anchorCtr="1"/>
                <a:lstStyle/>
                <a:p>
                  <a:pPr algn="ctr"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>
                      <a:solidFill>
                        <a:srgbClr val="000000"/>
                      </a:solidFill>
                      <a:cs typeface="Arial" charset="0"/>
                    </a:rPr>
                    <a:t>Group</a:t>
                  </a:r>
                </a:p>
                <a:p>
                  <a:pPr algn="ctr" defTabSz="914264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AT" sz="1050" b="1" dirty="0" err="1">
                      <a:solidFill>
                        <a:srgbClr val="000000"/>
                      </a:solidFill>
                      <a:cs typeface="Arial" charset="0"/>
                    </a:rPr>
                    <a:t>Markets</a:t>
                  </a:r>
                  <a:endParaRPr lang="de-AT" sz="1050" b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pic>
          <p:nvPicPr>
            <p:cNvPr id="20" name="Picture 81" descr="RaiffeisenBankInternational_1c_pos_trans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925" y="4716663"/>
              <a:ext cx="24511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488229" y="6580840"/>
            <a:ext cx="428625" cy="1238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>
            <a:noAutofit/>
          </a:bodyPr>
          <a:lstStyle/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2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>
            <a:off x="2024928" y="6582429"/>
            <a:ext cx="428625" cy="123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>
            <a:noAutofit/>
          </a:bodyPr>
          <a:lstStyle/>
          <a:p>
            <a:pPr defTabSz="914264" eaLnBrk="0" fontAlgn="base" hangingPunct="0">
              <a:spcBef>
                <a:spcPct val="0"/>
              </a:spcBef>
              <a:spcAft>
                <a:spcPct val="0"/>
              </a:spcAft>
            </a:pPr>
            <a:endParaRPr lang="de-AT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69050" y="6741910"/>
            <a:ext cx="923346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995" rIns="71989" bIns="35995" anchor="b"/>
          <a:lstStyle>
            <a:lvl1pPr marL="2286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AT" sz="900" dirty="0">
                <a:solidFill>
                  <a:srgbClr val="000000"/>
                </a:solidFill>
                <a:latin typeface="Century Gothic" pitchFamily="34" charset="0"/>
              </a:rPr>
              <a:t>Anmerkung: Daten per 12/2014</a:t>
            </a:r>
            <a:endParaRPr lang="de-AT" sz="900" i="1" dirty="0">
              <a:solidFill>
                <a:srgbClr val="000000"/>
              </a:solidFill>
              <a:latin typeface="Century Gothic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de-AT" sz="900" dirty="0">
                <a:solidFill>
                  <a:srgbClr val="000000"/>
                </a:solidFill>
                <a:latin typeface="Century Gothic" pitchFamily="34" charset="0"/>
              </a:rPr>
              <a:t>1) Die RKÖ setzt sich derzeit aus den Raiffeisenbanken und Raiffeisen-Landesbanken in sieben österreichischen Bundesländern sowie der RZB und der RBI zusammen. </a:t>
            </a:r>
          </a:p>
        </p:txBody>
      </p:sp>
      <p:sp>
        <p:nvSpPr>
          <p:cNvPr id="41" name="Foliennummernplatzhalter 5"/>
          <p:cNvSpPr txBox="1">
            <a:spLocks/>
          </p:cNvSpPr>
          <p:nvPr/>
        </p:nvSpPr>
        <p:spPr>
          <a:xfrm>
            <a:off x="6184910" y="7176200"/>
            <a:ext cx="4257868" cy="385064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fld id="{2EFE9AD8-4CF8-4A0A-8D8A-B8E100449A7A}" type="slidenum">
              <a:rPr lang="de-AT" sz="1000">
                <a:latin typeface="Century Gothic" pitchFamily="34" charset="0"/>
              </a:rPr>
              <a:pPr algn="r">
                <a:defRPr/>
              </a:pPr>
              <a:t>2</a:t>
            </a:fld>
            <a:endParaRPr lang="de-AT" sz="1000" dirty="0">
              <a:latin typeface="Century Gothic" pitchFamily="34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02517" y="1245574"/>
            <a:ext cx="466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0" rIns="91427" bIns="0"/>
          <a:lstStyle>
            <a:lvl1pPr algn="l" defTabSz="801688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defTabSz="801688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defTabSz="801688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defTabSz="801688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defTabSz="801688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AT" sz="1600" b="1" dirty="0">
                <a:solidFill>
                  <a:srgbClr val="000000"/>
                </a:solidFill>
                <a:latin typeface="Century Gothic" pitchFamily="34" charset="0"/>
              </a:rPr>
              <a:t>Raiffeisen Bankengruppe (RBG)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500928" y="3242331"/>
            <a:ext cx="4844736" cy="555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/>
          <a:p>
            <a:pPr defTabSz="8015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kern="0" dirty="0">
                <a:solidFill>
                  <a:srgbClr val="000000"/>
                </a:solidFill>
                <a:cs typeface="Arial" charset="0"/>
              </a:rPr>
              <a:t>8 Raiffeisen-Landesbanken und sonstige Aktionäre</a:t>
            </a: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500928" y="2450165"/>
            <a:ext cx="4844736" cy="555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/>
          <a:p>
            <a:pPr defTabSz="8015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kern="0" dirty="0">
                <a:solidFill>
                  <a:srgbClr val="000000"/>
                </a:solidFill>
                <a:cs typeface="Arial" charset="0"/>
              </a:rPr>
              <a:t>473 Raiffeisenbanken </a:t>
            </a:r>
            <a:r>
              <a:rPr lang="de-AT" sz="1400" b="1" kern="0" dirty="0" smtClean="0">
                <a:solidFill>
                  <a:srgbClr val="000000"/>
                </a:solidFill>
                <a:cs typeface="Arial" charset="0"/>
              </a:rPr>
              <a:t>(ca</a:t>
            </a:r>
            <a:r>
              <a:rPr lang="de-AT" sz="1400" b="1" kern="0" dirty="0">
                <a:solidFill>
                  <a:srgbClr val="000000"/>
                </a:solidFill>
                <a:cs typeface="Arial" charset="0"/>
              </a:rPr>
              <a:t>. 2.100 Geschäftsstellen)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94578" y="4017024"/>
            <a:ext cx="4851327" cy="531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>
            <a:noAutofit/>
          </a:bodyPr>
          <a:lstStyle/>
          <a:p>
            <a:pPr marL="457131" lvl="1" algn="r" defTabSz="8015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000" b="1" kern="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7" name="Group 34"/>
          <p:cNvGrpSpPr>
            <a:grpSpLocks noChangeAspect="1"/>
          </p:cNvGrpSpPr>
          <p:nvPr/>
        </p:nvGrpSpPr>
        <p:grpSpPr bwMode="auto">
          <a:xfrm>
            <a:off x="2153513" y="4075761"/>
            <a:ext cx="1362075" cy="398462"/>
            <a:chOff x="2968625" y="5035572"/>
            <a:chExt cx="849313" cy="255587"/>
          </a:xfrm>
        </p:grpSpPr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3276600" y="5045097"/>
              <a:ext cx="541338" cy="236537"/>
            </a:xfrm>
            <a:custGeom>
              <a:avLst/>
              <a:gdLst>
                <a:gd name="T0" fmla="*/ 2147483647 w 10892"/>
                <a:gd name="T1" fmla="*/ 2147483647 h 4760"/>
                <a:gd name="T2" fmla="*/ 2147483647 w 10892"/>
                <a:gd name="T3" fmla="*/ 2147483647 h 4760"/>
                <a:gd name="T4" fmla="*/ 2147483647 w 10892"/>
                <a:gd name="T5" fmla="*/ 2147483647 h 4760"/>
                <a:gd name="T6" fmla="*/ 2147483647 w 10892"/>
                <a:gd name="T7" fmla="*/ 2147483647 h 4760"/>
                <a:gd name="T8" fmla="*/ 2147483647 w 10892"/>
                <a:gd name="T9" fmla="*/ 2147483647 h 4760"/>
                <a:gd name="T10" fmla="*/ 2147483647 w 10892"/>
                <a:gd name="T11" fmla="*/ 2147483647 h 4760"/>
                <a:gd name="T12" fmla="*/ 2147483647 w 10892"/>
                <a:gd name="T13" fmla="*/ 2147483647 h 4760"/>
                <a:gd name="T14" fmla="*/ 2147483647 w 10892"/>
                <a:gd name="T15" fmla="*/ 2147483647 h 4760"/>
                <a:gd name="T16" fmla="*/ 2147483647 w 10892"/>
                <a:gd name="T17" fmla="*/ 2147483647 h 4760"/>
                <a:gd name="T18" fmla="*/ 2147483647 w 10892"/>
                <a:gd name="T19" fmla="*/ 2147483647 h 4760"/>
                <a:gd name="T20" fmla="*/ 2147483647 w 10892"/>
                <a:gd name="T21" fmla="*/ 2147483647 h 4760"/>
                <a:gd name="T22" fmla="*/ 2147483647 w 10892"/>
                <a:gd name="T23" fmla="*/ 2147483647 h 4760"/>
                <a:gd name="T24" fmla="*/ 2147483647 w 10892"/>
                <a:gd name="T25" fmla="*/ 2147483647 h 4760"/>
                <a:gd name="T26" fmla="*/ 2147483647 w 10892"/>
                <a:gd name="T27" fmla="*/ 2147483647 h 4760"/>
                <a:gd name="T28" fmla="*/ 2147483647 w 10892"/>
                <a:gd name="T29" fmla="*/ 2147483647 h 4760"/>
                <a:gd name="T30" fmla="*/ 2147483647 w 10892"/>
                <a:gd name="T31" fmla="*/ 2147483647 h 4760"/>
                <a:gd name="T32" fmla="*/ 2147483647 w 10892"/>
                <a:gd name="T33" fmla="*/ 2147483647 h 4760"/>
                <a:gd name="T34" fmla="*/ 2147483647 w 10892"/>
                <a:gd name="T35" fmla="*/ 2147483647 h 4760"/>
                <a:gd name="T36" fmla="*/ 2147483647 w 10892"/>
                <a:gd name="T37" fmla="*/ 2147483647 h 4760"/>
                <a:gd name="T38" fmla="*/ 2147483647 w 10892"/>
                <a:gd name="T39" fmla="*/ 2147483647 h 4760"/>
                <a:gd name="T40" fmla="*/ 2147483647 w 10892"/>
                <a:gd name="T41" fmla="*/ 2147483647 h 4760"/>
                <a:gd name="T42" fmla="*/ 2147483647 w 10892"/>
                <a:gd name="T43" fmla="*/ 2147483647 h 4760"/>
                <a:gd name="T44" fmla="*/ 2147483647 w 10892"/>
                <a:gd name="T45" fmla="*/ 2147483647 h 4760"/>
                <a:gd name="T46" fmla="*/ 2147483647 w 10892"/>
                <a:gd name="T47" fmla="*/ 2147483647 h 4760"/>
                <a:gd name="T48" fmla="*/ 2147483647 w 10892"/>
                <a:gd name="T49" fmla="*/ 2147483647 h 4760"/>
                <a:gd name="T50" fmla="*/ 2147483647 w 10892"/>
                <a:gd name="T51" fmla="*/ 2147483647 h 4760"/>
                <a:gd name="T52" fmla="*/ 2147483647 w 10892"/>
                <a:gd name="T53" fmla="*/ 2147483647 h 4760"/>
                <a:gd name="T54" fmla="*/ 2147483647 w 10892"/>
                <a:gd name="T55" fmla="*/ 2147483647 h 4760"/>
                <a:gd name="T56" fmla="*/ 2147483647 w 10892"/>
                <a:gd name="T57" fmla="*/ 2147483647 h 4760"/>
                <a:gd name="T58" fmla="*/ 2147483647 w 10892"/>
                <a:gd name="T59" fmla="*/ 2147483647 h 4760"/>
                <a:gd name="T60" fmla="*/ 2147483647 w 10892"/>
                <a:gd name="T61" fmla="*/ 2147483647 h 4760"/>
                <a:gd name="T62" fmla="*/ 2147483647 w 10892"/>
                <a:gd name="T63" fmla="*/ 2147483647 h 4760"/>
                <a:gd name="T64" fmla="*/ 2147483647 w 10892"/>
                <a:gd name="T65" fmla="*/ 2147483647 h 4760"/>
                <a:gd name="T66" fmla="*/ 2147483647 w 10892"/>
                <a:gd name="T67" fmla="*/ 2147483647 h 4760"/>
                <a:gd name="T68" fmla="*/ 2147483647 w 10892"/>
                <a:gd name="T69" fmla="*/ 2147483647 h 4760"/>
                <a:gd name="T70" fmla="*/ 2147483647 w 10892"/>
                <a:gd name="T71" fmla="*/ 2147483647 h 4760"/>
                <a:gd name="T72" fmla="*/ 2147483647 w 10892"/>
                <a:gd name="T73" fmla="*/ 2147483647 h 4760"/>
                <a:gd name="T74" fmla="*/ 2147483647 w 10892"/>
                <a:gd name="T75" fmla="*/ 2147483647 h 4760"/>
                <a:gd name="T76" fmla="*/ 2147483647 w 10892"/>
                <a:gd name="T77" fmla="*/ 2147483647 h 4760"/>
                <a:gd name="T78" fmla="*/ 2147483647 w 10892"/>
                <a:gd name="T79" fmla="*/ 2147483647 h 4760"/>
                <a:gd name="T80" fmla="*/ 2147483647 w 10892"/>
                <a:gd name="T81" fmla="*/ 2147483647 h 4760"/>
                <a:gd name="T82" fmla="*/ 2147483647 w 10892"/>
                <a:gd name="T83" fmla="*/ 2147483647 h 4760"/>
                <a:gd name="T84" fmla="*/ 2147483647 w 10892"/>
                <a:gd name="T85" fmla="*/ 2147483647 h 4760"/>
                <a:gd name="T86" fmla="*/ 2147483647 w 10892"/>
                <a:gd name="T87" fmla="*/ 2147483647 h 4760"/>
                <a:gd name="T88" fmla="*/ 2147483647 w 10892"/>
                <a:gd name="T89" fmla="*/ 2147483647 h 4760"/>
                <a:gd name="T90" fmla="*/ 2147483647 w 10892"/>
                <a:gd name="T91" fmla="*/ 2147483647 h 4760"/>
                <a:gd name="T92" fmla="*/ 2147483647 w 10892"/>
                <a:gd name="T93" fmla="*/ 2147483647 h 4760"/>
                <a:gd name="T94" fmla="*/ 2147483647 w 10892"/>
                <a:gd name="T95" fmla="*/ 2147483647 h 4760"/>
                <a:gd name="T96" fmla="*/ 2147483647 w 10892"/>
                <a:gd name="T97" fmla="*/ 2147483647 h 4760"/>
                <a:gd name="T98" fmla="*/ 0 w 10892"/>
                <a:gd name="T99" fmla="*/ 0 h 4760"/>
                <a:gd name="T100" fmla="*/ 2147483647 w 10892"/>
                <a:gd name="T101" fmla="*/ 2147483647 h 4760"/>
                <a:gd name="T102" fmla="*/ 2147483647 w 10892"/>
                <a:gd name="T103" fmla="*/ 2147483647 h 4760"/>
                <a:gd name="T104" fmla="*/ 2147483647 w 10892"/>
                <a:gd name="T105" fmla="*/ 2147483647 h 4760"/>
                <a:gd name="T106" fmla="*/ 2147483647 w 10892"/>
                <a:gd name="T107" fmla="*/ 2147483647 h 4760"/>
                <a:gd name="T108" fmla="*/ 2147483647 w 10892"/>
                <a:gd name="T109" fmla="*/ 2147483647 h 4760"/>
                <a:gd name="T110" fmla="*/ 2147483647 w 10892"/>
                <a:gd name="T111" fmla="*/ 2147483647 h 4760"/>
                <a:gd name="T112" fmla="*/ 2147483647 w 10892"/>
                <a:gd name="T113" fmla="*/ 2147483647 h 4760"/>
                <a:gd name="T114" fmla="*/ 2147483647 w 10892"/>
                <a:gd name="T115" fmla="*/ 2147483647 h 4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892"/>
                <a:gd name="T175" fmla="*/ 0 h 4760"/>
                <a:gd name="T176" fmla="*/ 10892 w 10892"/>
                <a:gd name="T177" fmla="*/ 4760 h 47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892" h="4760">
                  <a:moveTo>
                    <a:pt x="1965" y="1285"/>
                  </a:moveTo>
                  <a:lnTo>
                    <a:pt x="1990" y="1285"/>
                  </a:lnTo>
                  <a:lnTo>
                    <a:pt x="2016" y="1287"/>
                  </a:lnTo>
                  <a:lnTo>
                    <a:pt x="2040" y="1290"/>
                  </a:lnTo>
                  <a:lnTo>
                    <a:pt x="2064" y="1294"/>
                  </a:lnTo>
                  <a:lnTo>
                    <a:pt x="2087" y="1299"/>
                  </a:lnTo>
                  <a:lnTo>
                    <a:pt x="2110" y="1304"/>
                  </a:lnTo>
                  <a:lnTo>
                    <a:pt x="2131" y="1310"/>
                  </a:lnTo>
                  <a:lnTo>
                    <a:pt x="2154" y="1318"/>
                  </a:lnTo>
                  <a:lnTo>
                    <a:pt x="2174" y="1326"/>
                  </a:lnTo>
                  <a:lnTo>
                    <a:pt x="2194" y="1335"/>
                  </a:lnTo>
                  <a:lnTo>
                    <a:pt x="2213" y="1345"/>
                  </a:lnTo>
                  <a:lnTo>
                    <a:pt x="2232" y="1355"/>
                  </a:lnTo>
                  <a:lnTo>
                    <a:pt x="2250" y="1368"/>
                  </a:lnTo>
                  <a:lnTo>
                    <a:pt x="2266" y="1380"/>
                  </a:lnTo>
                  <a:lnTo>
                    <a:pt x="2283" y="1392"/>
                  </a:lnTo>
                  <a:lnTo>
                    <a:pt x="2298" y="1406"/>
                  </a:lnTo>
                  <a:lnTo>
                    <a:pt x="2313" y="1420"/>
                  </a:lnTo>
                  <a:lnTo>
                    <a:pt x="2327" y="1435"/>
                  </a:lnTo>
                  <a:lnTo>
                    <a:pt x="2340" y="1451"/>
                  </a:lnTo>
                  <a:lnTo>
                    <a:pt x="2352" y="1467"/>
                  </a:lnTo>
                  <a:lnTo>
                    <a:pt x="2363" y="1484"/>
                  </a:lnTo>
                  <a:lnTo>
                    <a:pt x="2375" y="1501"/>
                  </a:lnTo>
                  <a:lnTo>
                    <a:pt x="2384" y="1519"/>
                  </a:lnTo>
                  <a:lnTo>
                    <a:pt x="2393" y="1538"/>
                  </a:lnTo>
                  <a:lnTo>
                    <a:pt x="2400" y="1557"/>
                  </a:lnTo>
                  <a:lnTo>
                    <a:pt x="2407" y="1576"/>
                  </a:lnTo>
                  <a:lnTo>
                    <a:pt x="2412" y="1595"/>
                  </a:lnTo>
                  <a:lnTo>
                    <a:pt x="2417" y="1616"/>
                  </a:lnTo>
                  <a:lnTo>
                    <a:pt x="2421" y="1637"/>
                  </a:lnTo>
                  <a:lnTo>
                    <a:pt x="2423" y="1657"/>
                  </a:lnTo>
                  <a:lnTo>
                    <a:pt x="2425" y="1679"/>
                  </a:lnTo>
                  <a:lnTo>
                    <a:pt x="2425" y="1700"/>
                  </a:lnTo>
                  <a:lnTo>
                    <a:pt x="2425" y="1723"/>
                  </a:lnTo>
                  <a:lnTo>
                    <a:pt x="2423" y="1745"/>
                  </a:lnTo>
                  <a:lnTo>
                    <a:pt x="2420" y="1768"/>
                  </a:lnTo>
                  <a:lnTo>
                    <a:pt x="2416" y="1789"/>
                  </a:lnTo>
                  <a:lnTo>
                    <a:pt x="2411" y="1810"/>
                  </a:lnTo>
                  <a:lnTo>
                    <a:pt x="2405" y="1831"/>
                  </a:lnTo>
                  <a:lnTo>
                    <a:pt x="2398" y="1852"/>
                  </a:lnTo>
                  <a:lnTo>
                    <a:pt x="2390" y="1871"/>
                  </a:lnTo>
                  <a:lnTo>
                    <a:pt x="2381" y="1890"/>
                  </a:lnTo>
                  <a:lnTo>
                    <a:pt x="2370" y="1909"/>
                  </a:lnTo>
                  <a:lnTo>
                    <a:pt x="2359" y="1928"/>
                  </a:lnTo>
                  <a:lnTo>
                    <a:pt x="2347" y="1945"/>
                  </a:lnTo>
                  <a:lnTo>
                    <a:pt x="2334" y="1962"/>
                  </a:lnTo>
                  <a:lnTo>
                    <a:pt x="2321" y="1978"/>
                  </a:lnTo>
                  <a:lnTo>
                    <a:pt x="2306" y="1995"/>
                  </a:lnTo>
                  <a:lnTo>
                    <a:pt x="2290" y="2010"/>
                  </a:lnTo>
                  <a:lnTo>
                    <a:pt x="2275" y="2024"/>
                  </a:lnTo>
                  <a:lnTo>
                    <a:pt x="2258" y="2037"/>
                  </a:lnTo>
                  <a:lnTo>
                    <a:pt x="2241" y="2050"/>
                  </a:lnTo>
                  <a:lnTo>
                    <a:pt x="2222" y="2062"/>
                  </a:lnTo>
                  <a:lnTo>
                    <a:pt x="2204" y="2074"/>
                  </a:lnTo>
                  <a:lnTo>
                    <a:pt x="2185" y="2084"/>
                  </a:lnTo>
                  <a:lnTo>
                    <a:pt x="2165" y="2093"/>
                  </a:lnTo>
                  <a:lnTo>
                    <a:pt x="2144" y="2102"/>
                  </a:lnTo>
                  <a:lnTo>
                    <a:pt x="2123" y="2109"/>
                  </a:lnTo>
                  <a:lnTo>
                    <a:pt x="2102" y="2116"/>
                  </a:lnTo>
                  <a:lnTo>
                    <a:pt x="2081" y="2122"/>
                  </a:lnTo>
                  <a:lnTo>
                    <a:pt x="2058" y="2126"/>
                  </a:lnTo>
                  <a:lnTo>
                    <a:pt x="2035" y="2130"/>
                  </a:lnTo>
                  <a:lnTo>
                    <a:pt x="2013" y="2133"/>
                  </a:lnTo>
                  <a:lnTo>
                    <a:pt x="1989" y="2134"/>
                  </a:lnTo>
                  <a:lnTo>
                    <a:pt x="1965" y="2135"/>
                  </a:lnTo>
                  <a:lnTo>
                    <a:pt x="1636" y="2135"/>
                  </a:lnTo>
                  <a:lnTo>
                    <a:pt x="1636" y="1285"/>
                  </a:lnTo>
                  <a:lnTo>
                    <a:pt x="1965" y="1285"/>
                  </a:lnTo>
                  <a:close/>
                  <a:moveTo>
                    <a:pt x="8638" y="1102"/>
                  </a:moveTo>
                  <a:lnTo>
                    <a:pt x="8659" y="1102"/>
                  </a:lnTo>
                  <a:lnTo>
                    <a:pt x="8680" y="1104"/>
                  </a:lnTo>
                  <a:lnTo>
                    <a:pt x="8701" y="1106"/>
                  </a:lnTo>
                  <a:lnTo>
                    <a:pt x="8721" y="1109"/>
                  </a:lnTo>
                  <a:lnTo>
                    <a:pt x="8741" y="1113"/>
                  </a:lnTo>
                  <a:lnTo>
                    <a:pt x="8760" y="1118"/>
                  </a:lnTo>
                  <a:lnTo>
                    <a:pt x="8780" y="1123"/>
                  </a:lnTo>
                  <a:lnTo>
                    <a:pt x="8798" y="1130"/>
                  </a:lnTo>
                  <a:lnTo>
                    <a:pt x="8816" y="1138"/>
                  </a:lnTo>
                  <a:lnTo>
                    <a:pt x="8834" y="1146"/>
                  </a:lnTo>
                  <a:lnTo>
                    <a:pt x="8852" y="1154"/>
                  </a:lnTo>
                  <a:lnTo>
                    <a:pt x="8868" y="1163"/>
                  </a:lnTo>
                  <a:lnTo>
                    <a:pt x="8884" y="1173"/>
                  </a:lnTo>
                  <a:lnTo>
                    <a:pt x="8900" y="1183"/>
                  </a:lnTo>
                  <a:lnTo>
                    <a:pt x="8914" y="1194"/>
                  </a:lnTo>
                  <a:lnTo>
                    <a:pt x="8930" y="1206"/>
                  </a:lnTo>
                  <a:lnTo>
                    <a:pt x="8943" y="1219"/>
                  </a:lnTo>
                  <a:lnTo>
                    <a:pt x="8956" y="1231"/>
                  </a:lnTo>
                  <a:lnTo>
                    <a:pt x="8968" y="1244"/>
                  </a:lnTo>
                  <a:lnTo>
                    <a:pt x="8979" y="1258"/>
                  </a:lnTo>
                  <a:lnTo>
                    <a:pt x="8990" y="1272"/>
                  </a:lnTo>
                  <a:lnTo>
                    <a:pt x="9001" y="1286"/>
                  </a:lnTo>
                  <a:lnTo>
                    <a:pt x="9010" y="1302"/>
                  </a:lnTo>
                  <a:lnTo>
                    <a:pt x="9018" y="1317"/>
                  </a:lnTo>
                  <a:lnTo>
                    <a:pt x="9025" y="1332"/>
                  </a:lnTo>
                  <a:lnTo>
                    <a:pt x="9032" y="1348"/>
                  </a:lnTo>
                  <a:lnTo>
                    <a:pt x="9037" y="1364"/>
                  </a:lnTo>
                  <a:lnTo>
                    <a:pt x="9042" y="1381"/>
                  </a:lnTo>
                  <a:lnTo>
                    <a:pt x="9045" y="1398"/>
                  </a:lnTo>
                  <a:lnTo>
                    <a:pt x="9048" y="1414"/>
                  </a:lnTo>
                  <a:lnTo>
                    <a:pt x="9050" y="1431"/>
                  </a:lnTo>
                  <a:lnTo>
                    <a:pt x="9050" y="1449"/>
                  </a:lnTo>
                  <a:lnTo>
                    <a:pt x="9050" y="1468"/>
                  </a:lnTo>
                  <a:lnTo>
                    <a:pt x="9048" y="1487"/>
                  </a:lnTo>
                  <a:lnTo>
                    <a:pt x="9045" y="1506"/>
                  </a:lnTo>
                  <a:lnTo>
                    <a:pt x="9042" y="1525"/>
                  </a:lnTo>
                  <a:lnTo>
                    <a:pt x="9037" y="1542"/>
                  </a:lnTo>
                  <a:lnTo>
                    <a:pt x="9032" y="1559"/>
                  </a:lnTo>
                  <a:lnTo>
                    <a:pt x="9025" y="1576"/>
                  </a:lnTo>
                  <a:lnTo>
                    <a:pt x="9018" y="1592"/>
                  </a:lnTo>
                  <a:lnTo>
                    <a:pt x="9010" y="1609"/>
                  </a:lnTo>
                  <a:lnTo>
                    <a:pt x="9001" y="1624"/>
                  </a:lnTo>
                  <a:lnTo>
                    <a:pt x="8990" y="1639"/>
                  </a:lnTo>
                  <a:lnTo>
                    <a:pt x="8979" y="1653"/>
                  </a:lnTo>
                  <a:lnTo>
                    <a:pt x="8968" y="1666"/>
                  </a:lnTo>
                  <a:lnTo>
                    <a:pt x="8956" y="1680"/>
                  </a:lnTo>
                  <a:lnTo>
                    <a:pt x="8943" y="1693"/>
                  </a:lnTo>
                  <a:lnTo>
                    <a:pt x="8930" y="1704"/>
                  </a:lnTo>
                  <a:lnTo>
                    <a:pt x="8914" y="1716"/>
                  </a:lnTo>
                  <a:lnTo>
                    <a:pt x="8900" y="1726"/>
                  </a:lnTo>
                  <a:lnTo>
                    <a:pt x="8884" y="1736"/>
                  </a:lnTo>
                  <a:lnTo>
                    <a:pt x="8868" y="1745"/>
                  </a:lnTo>
                  <a:lnTo>
                    <a:pt x="8852" y="1754"/>
                  </a:lnTo>
                  <a:lnTo>
                    <a:pt x="8834" y="1763"/>
                  </a:lnTo>
                  <a:lnTo>
                    <a:pt x="8816" y="1770"/>
                  </a:lnTo>
                  <a:lnTo>
                    <a:pt x="8798" y="1777"/>
                  </a:lnTo>
                  <a:lnTo>
                    <a:pt x="8780" y="1782"/>
                  </a:lnTo>
                  <a:lnTo>
                    <a:pt x="8760" y="1788"/>
                  </a:lnTo>
                  <a:lnTo>
                    <a:pt x="8741" y="1792"/>
                  </a:lnTo>
                  <a:lnTo>
                    <a:pt x="8721" y="1795"/>
                  </a:lnTo>
                  <a:lnTo>
                    <a:pt x="8701" y="1798"/>
                  </a:lnTo>
                  <a:lnTo>
                    <a:pt x="8680" y="1800"/>
                  </a:lnTo>
                  <a:lnTo>
                    <a:pt x="8659" y="1801"/>
                  </a:lnTo>
                  <a:lnTo>
                    <a:pt x="8638" y="1802"/>
                  </a:lnTo>
                  <a:lnTo>
                    <a:pt x="8321" y="1802"/>
                  </a:lnTo>
                  <a:lnTo>
                    <a:pt x="8321" y="1102"/>
                  </a:lnTo>
                  <a:lnTo>
                    <a:pt x="8638" y="1102"/>
                  </a:lnTo>
                  <a:close/>
                  <a:moveTo>
                    <a:pt x="8968" y="0"/>
                  </a:moveTo>
                  <a:lnTo>
                    <a:pt x="9105" y="0"/>
                  </a:lnTo>
                  <a:lnTo>
                    <a:pt x="9154" y="1"/>
                  </a:lnTo>
                  <a:lnTo>
                    <a:pt x="9204" y="2"/>
                  </a:lnTo>
                  <a:lnTo>
                    <a:pt x="9258" y="5"/>
                  </a:lnTo>
                  <a:lnTo>
                    <a:pt x="9315" y="8"/>
                  </a:lnTo>
                  <a:lnTo>
                    <a:pt x="9373" y="13"/>
                  </a:lnTo>
                  <a:lnTo>
                    <a:pt x="9433" y="19"/>
                  </a:lnTo>
                  <a:lnTo>
                    <a:pt x="9494" y="26"/>
                  </a:lnTo>
                  <a:lnTo>
                    <a:pt x="9558" y="35"/>
                  </a:lnTo>
                  <a:lnTo>
                    <a:pt x="9622" y="48"/>
                  </a:lnTo>
                  <a:lnTo>
                    <a:pt x="9686" y="61"/>
                  </a:lnTo>
                  <a:lnTo>
                    <a:pt x="9752" y="77"/>
                  </a:lnTo>
                  <a:lnTo>
                    <a:pt x="9817" y="95"/>
                  </a:lnTo>
                  <a:lnTo>
                    <a:pt x="9881" y="116"/>
                  </a:lnTo>
                  <a:lnTo>
                    <a:pt x="9945" y="141"/>
                  </a:lnTo>
                  <a:lnTo>
                    <a:pt x="10008" y="168"/>
                  </a:lnTo>
                  <a:lnTo>
                    <a:pt x="10071" y="199"/>
                  </a:lnTo>
                  <a:lnTo>
                    <a:pt x="10132" y="233"/>
                  </a:lnTo>
                  <a:lnTo>
                    <a:pt x="10191" y="271"/>
                  </a:lnTo>
                  <a:lnTo>
                    <a:pt x="10247" y="313"/>
                  </a:lnTo>
                  <a:lnTo>
                    <a:pt x="10302" y="360"/>
                  </a:lnTo>
                  <a:lnTo>
                    <a:pt x="10354" y="410"/>
                  </a:lnTo>
                  <a:lnTo>
                    <a:pt x="10403" y="465"/>
                  </a:lnTo>
                  <a:lnTo>
                    <a:pt x="10449" y="525"/>
                  </a:lnTo>
                  <a:lnTo>
                    <a:pt x="10491" y="589"/>
                  </a:lnTo>
                  <a:lnTo>
                    <a:pt x="10529" y="658"/>
                  </a:lnTo>
                  <a:lnTo>
                    <a:pt x="10564" y="733"/>
                  </a:lnTo>
                  <a:lnTo>
                    <a:pt x="10593" y="814"/>
                  </a:lnTo>
                  <a:lnTo>
                    <a:pt x="10618" y="901"/>
                  </a:lnTo>
                  <a:lnTo>
                    <a:pt x="10639" y="993"/>
                  </a:lnTo>
                  <a:lnTo>
                    <a:pt x="10653" y="1090"/>
                  </a:lnTo>
                  <a:lnTo>
                    <a:pt x="10662" y="1194"/>
                  </a:lnTo>
                  <a:lnTo>
                    <a:pt x="10665" y="1306"/>
                  </a:lnTo>
                  <a:lnTo>
                    <a:pt x="10665" y="1385"/>
                  </a:lnTo>
                  <a:lnTo>
                    <a:pt x="10661" y="1460"/>
                  </a:lnTo>
                  <a:lnTo>
                    <a:pt x="10652" y="1532"/>
                  </a:lnTo>
                  <a:lnTo>
                    <a:pt x="10641" y="1598"/>
                  </a:lnTo>
                  <a:lnTo>
                    <a:pt x="10625" y="1661"/>
                  </a:lnTo>
                  <a:lnTo>
                    <a:pt x="10607" y="1720"/>
                  </a:lnTo>
                  <a:lnTo>
                    <a:pt x="10586" y="1776"/>
                  </a:lnTo>
                  <a:lnTo>
                    <a:pt x="10563" y="1827"/>
                  </a:lnTo>
                  <a:lnTo>
                    <a:pt x="10536" y="1876"/>
                  </a:lnTo>
                  <a:lnTo>
                    <a:pt x="10509" y="1922"/>
                  </a:lnTo>
                  <a:lnTo>
                    <a:pt x="10478" y="1963"/>
                  </a:lnTo>
                  <a:lnTo>
                    <a:pt x="10448" y="2003"/>
                  </a:lnTo>
                  <a:lnTo>
                    <a:pt x="10416" y="2038"/>
                  </a:lnTo>
                  <a:lnTo>
                    <a:pt x="10383" y="2071"/>
                  </a:lnTo>
                  <a:lnTo>
                    <a:pt x="10350" y="2101"/>
                  </a:lnTo>
                  <a:lnTo>
                    <a:pt x="10315" y="2128"/>
                  </a:lnTo>
                  <a:lnTo>
                    <a:pt x="10282" y="2154"/>
                  </a:lnTo>
                  <a:lnTo>
                    <a:pt x="10247" y="2176"/>
                  </a:lnTo>
                  <a:lnTo>
                    <a:pt x="10215" y="2196"/>
                  </a:lnTo>
                  <a:lnTo>
                    <a:pt x="10182" y="2213"/>
                  </a:lnTo>
                  <a:lnTo>
                    <a:pt x="10150" y="2230"/>
                  </a:lnTo>
                  <a:lnTo>
                    <a:pt x="10121" y="2244"/>
                  </a:lnTo>
                  <a:lnTo>
                    <a:pt x="10092" y="2256"/>
                  </a:lnTo>
                  <a:lnTo>
                    <a:pt x="10065" y="2266"/>
                  </a:lnTo>
                  <a:lnTo>
                    <a:pt x="10041" y="2274"/>
                  </a:lnTo>
                  <a:lnTo>
                    <a:pt x="10018" y="2281"/>
                  </a:lnTo>
                  <a:lnTo>
                    <a:pt x="9999" y="2287"/>
                  </a:lnTo>
                  <a:lnTo>
                    <a:pt x="9982" y="2291"/>
                  </a:lnTo>
                  <a:lnTo>
                    <a:pt x="9958" y="2296"/>
                  </a:lnTo>
                  <a:lnTo>
                    <a:pt x="9950" y="2298"/>
                  </a:lnTo>
                  <a:lnTo>
                    <a:pt x="9961" y="2300"/>
                  </a:lnTo>
                  <a:lnTo>
                    <a:pt x="9991" y="2308"/>
                  </a:lnTo>
                  <a:lnTo>
                    <a:pt x="10012" y="2314"/>
                  </a:lnTo>
                  <a:lnTo>
                    <a:pt x="10038" y="2322"/>
                  </a:lnTo>
                  <a:lnTo>
                    <a:pt x="10066" y="2330"/>
                  </a:lnTo>
                  <a:lnTo>
                    <a:pt x="10097" y="2341"/>
                  </a:lnTo>
                  <a:lnTo>
                    <a:pt x="10132" y="2354"/>
                  </a:lnTo>
                  <a:lnTo>
                    <a:pt x="10169" y="2368"/>
                  </a:lnTo>
                  <a:lnTo>
                    <a:pt x="10208" y="2385"/>
                  </a:lnTo>
                  <a:lnTo>
                    <a:pt x="10248" y="2404"/>
                  </a:lnTo>
                  <a:lnTo>
                    <a:pt x="10290" y="2424"/>
                  </a:lnTo>
                  <a:lnTo>
                    <a:pt x="10333" y="2447"/>
                  </a:lnTo>
                  <a:lnTo>
                    <a:pt x="10377" y="2474"/>
                  </a:lnTo>
                  <a:lnTo>
                    <a:pt x="10422" y="2502"/>
                  </a:lnTo>
                  <a:lnTo>
                    <a:pt x="10465" y="2532"/>
                  </a:lnTo>
                  <a:lnTo>
                    <a:pt x="10509" y="2566"/>
                  </a:lnTo>
                  <a:lnTo>
                    <a:pt x="10552" y="2602"/>
                  </a:lnTo>
                  <a:lnTo>
                    <a:pt x="10594" y="2642"/>
                  </a:lnTo>
                  <a:lnTo>
                    <a:pt x="10635" y="2683"/>
                  </a:lnTo>
                  <a:lnTo>
                    <a:pt x="10674" y="2729"/>
                  </a:lnTo>
                  <a:lnTo>
                    <a:pt x="10711" y="2778"/>
                  </a:lnTo>
                  <a:lnTo>
                    <a:pt x="10745" y="2829"/>
                  </a:lnTo>
                  <a:lnTo>
                    <a:pt x="10776" y="2884"/>
                  </a:lnTo>
                  <a:lnTo>
                    <a:pt x="10805" y="2943"/>
                  </a:lnTo>
                  <a:lnTo>
                    <a:pt x="10830" y="3006"/>
                  </a:lnTo>
                  <a:lnTo>
                    <a:pt x="10851" y="3071"/>
                  </a:lnTo>
                  <a:lnTo>
                    <a:pt x="10869" y="3140"/>
                  </a:lnTo>
                  <a:lnTo>
                    <a:pt x="10882" y="3214"/>
                  </a:lnTo>
                  <a:lnTo>
                    <a:pt x="10889" y="3291"/>
                  </a:lnTo>
                  <a:lnTo>
                    <a:pt x="10892" y="3373"/>
                  </a:lnTo>
                  <a:lnTo>
                    <a:pt x="10889" y="3471"/>
                  </a:lnTo>
                  <a:lnTo>
                    <a:pt x="10878" y="3566"/>
                  </a:lnTo>
                  <a:lnTo>
                    <a:pt x="10862" y="3656"/>
                  </a:lnTo>
                  <a:lnTo>
                    <a:pt x="10839" y="3741"/>
                  </a:lnTo>
                  <a:lnTo>
                    <a:pt x="10811" y="3822"/>
                  </a:lnTo>
                  <a:lnTo>
                    <a:pt x="10777" y="3900"/>
                  </a:lnTo>
                  <a:lnTo>
                    <a:pt x="10739" y="3973"/>
                  </a:lnTo>
                  <a:lnTo>
                    <a:pt x="10696" y="4043"/>
                  </a:lnTo>
                  <a:lnTo>
                    <a:pt x="10650" y="4109"/>
                  </a:lnTo>
                  <a:lnTo>
                    <a:pt x="10599" y="4170"/>
                  </a:lnTo>
                  <a:lnTo>
                    <a:pt x="10544" y="4229"/>
                  </a:lnTo>
                  <a:lnTo>
                    <a:pt x="10488" y="4284"/>
                  </a:lnTo>
                  <a:lnTo>
                    <a:pt x="10427" y="4336"/>
                  </a:lnTo>
                  <a:lnTo>
                    <a:pt x="10365" y="4383"/>
                  </a:lnTo>
                  <a:lnTo>
                    <a:pt x="10301" y="4428"/>
                  </a:lnTo>
                  <a:lnTo>
                    <a:pt x="10235" y="4469"/>
                  </a:lnTo>
                  <a:lnTo>
                    <a:pt x="10167" y="4508"/>
                  </a:lnTo>
                  <a:lnTo>
                    <a:pt x="10099" y="4543"/>
                  </a:lnTo>
                  <a:lnTo>
                    <a:pt x="10031" y="4575"/>
                  </a:lnTo>
                  <a:lnTo>
                    <a:pt x="9963" y="4604"/>
                  </a:lnTo>
                  <a:lnTo>
                    <a:pt x="9895" y="4631"/>
                  </a:lnTo>
                  <a:lnTo>
                    <a:pt x="9827" y="4655"/>
                  </a:lnTo>
                  <a:lnTo>
                    <a:pt x="9760" y="4676"/>
                  </a:lnTo>
                  <a:lnTo>
                    <a:pt x="9695" y="4694"/>
                  </a:lnTo>
                  <a:lnTo>
                    <a:pt x="9631" y="4710"/>
                  </a:lnTo>
                  <a:lnTo>
                    <a:pt x="9569" y="4725"/>
                  </a:lnTo>
                  <a:lnTo>
                    <a:pt x="9510" y="4736"/>
                  </a:lnTo>
                  <a:lnTo>
                    <a:pt x="9454" y="4745"/>
                  </a:lnTo>
                  <a:lnTo>
                    <a:pt x="9400" y="4752"/>
                  </a:lnTo>
                  <a:lnTo>
                    <a:pt x="9350" y="4756"/>
                  </a:lnTo>
                  <a:lnTo>
                    <a:pt x="9305" y="4759"/>
                  </a:lnTo>
                  <a:lnTo>
                    <a:pt x="9263" y="4760"/>
                  </a:lnTo>
                  <a:lnTo>
                    <a:pt x="7841" y="4760"/>
                  </a:lnTo>
                  <a:lnTo>
                    <a:pt x="7841" y="3108"/>
                  </a:lnTo>
                  <a:lnTo>
                    <a:pt x="6672" y="3108"/>
                  </a:lnTo>
                  <a:lnTo>
                    <a:pt x="6672" y="2094"/>
                  </a:lnTo>
                  <a:lnTo>
                    <a:pt x="7985" y="0"/>
                  </a:lnTo>
                  <a:lnTo>
                    <a:pt x="8968" y="0"/>
                  </a:lnTo>
                  <a:close/>
                  <a:moveTo>
                    <a:pt x="8823" y="2815"/>
                  </a:moveTo>
                  <a:lnTo>
                    <a:pt x="8842" y="2816"/>
                  </a:lnTo>
                  <a:lnTo>
                    <a:pt x="8862" y="2817"/>
                  </a:lnTo>
                  <a:lnTo>
                    <a:pt x="8880" y="2820"/>
                  </a:lnTo>
                  <a:lnTo>
                    <a:pt x="8899" y="2823"/>
                  </a:lnTo>
                  <a:lnTo>
                    <a:pt x="8917" y="2828"/>
                  </a:lnTo>
                  <a:lnTo>
                    <a:pt x="8935" y="2833"/>
                  </a:lnTo>
                  <a:lnTo>
                    <a:pt x="8953" y="2840"/>
                  </a:lnTo>
                  <a:lnTo>
                    <a:pt x="8969" y="2847"/>
                  </a:lnTo>
                  <a:lnTo>
                    <a:pt x="8986" y="2856"/>
                  </a:lnTo>
                  <a:lnTo>
                    <a:pt x="9003" y="2864"/>
                  </a:lnTo>
                  <a:lnTo>
                    <a:pt x="9019" y="2874"/>
                  </a:lnTo>
                  <a:lnTo>
                    <a:pt x="9034" y="2884"/>
                  </a:lnTo>
                  <a:lnTo>
                    <a:pt x="9048" y="2896"/>
                  </a:lnTo>
                  <a:lnTo>
                    <a:pt x="9062" y="2907"/>
                  </a:lnTo>
                  <a:lnTo>
                    <a:pt x="9077" y="2920"/>
                  </a:lnTo>
                  <a:lnTo>
                    <a:pt x="9090" y="2934"/>
                  </a:lnTo>
                  <a:lnTo>
                    <a:pt x="9102" y="2947"/>
                  </a:lnTo>
                  <a:lnTo>
                    <a:pt x="9114" y="2962"/>
                  </a:lnTo>
                  <a:lnTo>
                    <a:pt x="9125" y="2976"/>
                  </a:lnTo>
                  <a:lnTo>
                    <a:pt x="9136" y="2992"/>
                  </a:lnTo>
                  <a:lnTo>
                    <a:pt x="9147" y="3009"/>
                  </a:lnTo>
                  <a:lnTo>
                    <a:pt x="9156" y="3025"/>
                  </a:lnTo>
                  <a:lnTo>
                    <a:pt x="9164" y="3042"/>
                  </a:lnTo>
                  <a:lnTo>
                    <a:pt x="9172" y="3059"/>
                  </a:lnTo>
                  <a:lnTo>
                    <a:pt x="9178" y="3076"/>
                  </a:lnTo>
                  <a:lnTo>
                    <a:pt x="9184" y="3095"/>
                  </a:lnTo>
                  <a:lnTo>
                    <a:pt x="9189" y="3113"/>
                  </a:lnTo>
                  <a:lnTo>
                    <a:pt x="9194" y="3132"/>
                  </a:lnTo>
                  <a:lnTo>
                    <a:pt x="9197" y="3151"/>
                  </a:lnTo>
                  <a:lnTo>
                    <a:pt x="9199" y="3171"/>
                  </a:lnTo>
                  <a:lnTo>
                    <a:pt x="9201" y="3190"/>
                  </a:lnTo>
                  <a:lnTo>
                    <a:pt x="9201" y="3209"/>
                  </a:lnTo>
                  <a:lnTo>
                    <a:pt x="9201" y="3232"/>
                  </a:lnTo>
                  <a:lnTo>
                    <a:pt x="9199" y="3255"/>
                  </a:lnTo>
                  <a:lnTo>
                    <a:pt x="9195" y="3276"/>
                  </a:lnTo>
                  <a:lnTo>
                    <a:pt x="9191" y="3296"/>
                  </a:lnTo>
                  <a:lnTo>
                    <a:pt x="9185" y="3318"/>
                  </a:lnTo>
                  <a:lnTo>
                    <a:pt x="9179" y="3337"/>
                  </a:lnTo>
                  <a:lnTo>
                    <a:pt x="9171" y="3356"/>
                  </a:lnTo>
                  <a:lnTo>
                    <a:pt x="9162" y="3374"/>
                  </a:lnTo>
                  <a:lnTo>
                    <a:pt x="9152" y="3392"/>
                  </a:lnTo>
                  <a:lnTo>
                    <a:pt x="9141" y="3410"/>
                  </a:lnTo>
                  <a:lnTo>
                    <a:pt x="9129" y="3426"/>
                  </a:lnTo>
                  <a:lnTo>
                    <a:pt x="9117" y="3442"/>
                  </a:lnTo>
                  <a:lnTo>
                    <a:pt x="9103" y="3457"/>
                  </a:lnTo>
                  <a:lnTo>
                    <a:pt x="9089" y="3471"/>
                  </a:lnTo>
                  <a:lnTo>
                    <a:pt x="9075" y="3486"/>
                  </a:lnTo>
                  <a:lnTo>
                    <a:pt x="9059" y="3499"/>
                  </a:lnTo>
                  <a:lnTo>
                    <a:pt x="9043" y="3511"/>
                  </a:lnTo>
                  <a:lnTo>
                    <a:pt x="9026" y="3522"/>
                  </a:lnTo>
                  <a:lnTo>
                    <a:pt x="9009" y="3533"/>
                  </a:lnTo>
                  <a:lnTo>
                    <a:pt x="8991" y="3543"/>
                  </a:lnTo>
                  <a:lnTo>
                    <a:pt x="8973" y="3554"/>
                  </a:lnTo>
                  <a:lnTo>
                    <a:pt x="8955" y="3562"/>
                  </a:lnTo>
                  <a:lnTo>
                    <a:pt x="8937" y="3570"/>
                  </a:lnTo>
                  <a:lnTo>
                    <a:pt x="8917" y="3577"/>
                  </a:lnTo>
                  <a:lnTo>
                    <a:pt x="8898" y="3583"/>
                  </a:lnTo>
                  <a:lnTo>
                    <a:pt x="8879" y="3588"/>
                  </a:lnTo>
                  <a:lnTo>
                    <a:pt x="8860" y="3593"/>
                  </a:lnTo>
                  <a:lnTo>
                    <a:pt x="8839" y="3597"/>
                  </a:lnTo>
                  <a:lnTo>
                    <a:pt x="8820" y="3600"/>
                  </a:lnTo>
                  <a:lnTo>
                    <a:pt x="8801" y="3602"/>
                  </a:lnTo>
                  <a:lnTo>
                    <a:pt x="8782" y="3603"/>
                  </a:lnTo>
                  <a:lnTo>
                    <a:pt x="8761" y="3604"/>
                  </a:lnTo>
                  <a:lnTo>
                    <a:pt x="8321" y="3604"/>
                  </a:lnTo>
                  <a:lnTo>
                    <a:pt x="8321" y="2815"/>
                  </a:lnTo>
                  <a:lnTo>
                    <a:pt x="8823" y="2815"/>
                  </a:lnTo>
                  <a:close/>
                  <a:moveTo>
                    <a:pt x="4370" y="1428"/>
                  </a:moveTo>
                  <a:lnTo>
                    <a:pt x="4370" y="1374"/>
                  </a:lnTo>
                  <a:lnTo>
                    <a:pt x="4369" y="1323"/>
                  </a:lnTo>
                  <a:lnTo>
                    <a:pt x="4368" y="1276"/>
                  </a:lnTo>
                  <a:lnTo>
                    <a:pt x="4366" y="1234"/>
                  </a:lnTo>
                  <a:lnTo>
                    <a:pt x="4364" y="1194"/>
                  </a:lnTo>
                  <a:lnTo>
                    <a:pt x="4360" y="1158"/>
                  </a:lnTo>
                  <a:lnTo>
                    <a:pt x="4357" y="1123"/>
                  </a:lnTo>
                  <a:lnTo>
                    <a:pt x="4352" y="1091"/>
                  </a:lnTo>
                  <a:lnTo>
                    <a:pt x="4347" y="1059"/>
                  </a:lnTo>
                  <a:lnTo>
                    <a:pt x="4341" y="1028"/>
                  </a:lnTo>
                  <a:lnTo>
                    <a:pt x="4335" y="997"/>
                  </a:lnTo>
                  <a:lnTo>
                    <a:pt x="4327" y="966"/>
                  </a:lnTo>
                  <a:lnTo>
                    <a:pt x="4310" y="902"/>
                  </a:lnTo>
                  <a:lnTo>
                    <a:pt x="4288" y="830"/>
                  </a:lnTo>
                  <a:lnTo>
                    <a:pt x="4273" y="786"/>
                  </a:lnTo>
                  <a:lnTo>
                    <a:pt x="4259" y="747"/>
                  </a:lnTo>
                  <a:lnTo>
                    <a:pt x="4245" y="710"/>
                  </a:lnTo>
                  <a:lnTo>
                    <a:pt x="4227" y="674"/>
                  </a:lnTo>
                  <a:lnTo>
                    <a:pt x="4218" y="654"/>
                  </a:lnTo>
                  <a:lnTo>
                    <a:pt x="4208" y="635"/>
                  </a:lnTo>
                  <a:lnTo>
                    <a:pt x="4196" y="615"/>
                  </a:lnTo>
                  <a:lnTo>
                    <a:pt x="4184" y="595"/>
                  </a:lnTo>
                  <a:lnTo>
                    <a:pt x="4170" y="572"/>
                  </a:lnTo>
                  <a:lnTo>
                    <a:pt x="4153" y="549"/>
                  </a:lnTo>
                  <a:lnTo>
                    <a:pt x="4136" y="524"/>
                  </a:lnTo>
                  <a:lnTo>
                    <a:pt x="4116" y="496"/>
                  </a:lnTo>
                  <a:lnTo>
                    <a:pt x="4093" y="465"/>
                  </a:lnTo>
                  <a:lnTo>
                    <a:pt x="4069" y="435"/>
                  </a:lnTo>
                  <a:lnTo>
                    <a:pt x="4046" y="406"/>
                  </a:lnTo>
                  <a:lnTo>
                    <a:pt x="4024" y="379"/>
                  </a:lnTo>
                  <a:lnTo>
                    <a:pt x="4000" y="354"/>
                  </a:lnTo>
                  <a:lnTo>
                    <a:pt x="3977" y="329"/>
                  </a:lnTo>
                  <a:lnTo>
                    <a:pt x="3954" y="307"/>
                  </a:lnTo>
                  <a:lnTo>
                    <a:pt x="3931" y="286"/>
                  </a:lnTo>
                  <a:lnTo>
                    <a:pt x="3908" y="265"/>
                  </a:lnTo>
                  <a:lnTo>
                    <a:pt x="3886" y="246"/>
                  </a:lnTo>
                  <a:lnTo>
                    <a:pt x="3864" y="229"/>
                  </a:lnTo>
                  <a:lnTo>
                    <a:pt x="3841" y="213"/>
                  </a:lnTo>
                  <a:lnTo>
                    <a:pt x="3819" y="197"/>
                  </a:lnTo>
                  <a:lnTo>
                    <a:pt x="3798" y="182"/>
                  </a:lnTo>
                  <a:lnTo>
                    <a:pt x="3775" y="169"/>
                  </a:lnTo>
                  <a:lnTo>
                    <a:pt x="3754" y="156"/>
                  </a:lnTo>
                  <a:lnTo>
                    <a:pt x="3734" y="145"/>
                  </a:lnTo>
                  <a:lnTo>
                    <a:pt x="3712" y="134"/>
                  </a:lnTo>
                  <a:lnTo>
                    <a:pt x="3692" y="124"/>
                  </a:lnTo>
                  <a:lnTo>
                    <a:pt x="3673" y="114"/>
                  </a:lnTo>
                  <a:lnTo>
                    <a:pt x="3634" y="97"/>
                  </a:lnTo>
                  <a:lnTo>
                    <a:pt x="3597" y="83"/>
                  </a:lnTo>
                  <a:lnTo>
                    <a:pt x="3529" y="60"/>
                  </a:lnTo>
                  <a:lnTo>
                    <a:pt x="3470" y="41"/>
                  </a:lnTo>
                  <a:lnTo>
                    <a:pt x="3470" y="20"/>
                  </a:lnTo>
                  <a:lnTo>
                    <a:pt x="7717" y="20"/>
                  </a:lnTo>
                  <a:lnTo>
                    <a:pt x="7717" y="41"/>
                  </a:lnTo>
                  <a:lnTo>
                    <a:pt x="5649" y="3332"/>
                  </a:lnTo>
                  <a:lnTo>
                    <a:pt x="7587" y="3332"/>
                  </a:lnTo>
                  <a:lnTo>
                    <a:pt x="7587" y="4760"/>
                  </a:lnTo>
                  <a:lnTo>
                    <a:pt x="4618" y="4760"/>
                  </a:lnTo>
                  <a:lnTo>
                    <a:pt x="3766" y="3352"/>
                  </a:lnTo>
                  <a:lnTo>
                    <a:pt x="4872" y="1530"/>
                  </a:lnTo>
                  <a:lnTo>
                    <a:pt x="4934" y="1428"/>
                  </a:lnTo>
                  <a:lnTo>
                    <a:pt x="4370" y="1428"/>
                  </a:lnTo>
                  <a:close/>
                  <a:moveTo>
                    <a:pt x="1361" y="0"/>
                  </a:moveTo>
                  <a:lnTo>
                    <a:pt x="0" y="0"/>
                  </a:lnTo>
                  <a:lnTo>
                    <a:pt x="0" y="4760"/>
                  </a:lnTo>
                  <a:lnTo>
                    <a:pt x="1636" y="4760"/>
                  </a:lnTo>
                  <a:lnTo>
                    <a:pt x="1636" y="2958"/>
                  </a:lnTo>
                  <a:lnTo>
                    <a:pt x="2529" y="4760"/>
                  </a:lnTo>
                  <a:lnTo>
                    <a:pt x="4350" y="4760"/>
                  </a:lnTo>
                  <a:lnTo>
                    <a:pt x="3203" y="2856"/>
                  </a:lnTo>
                  <a:lnTo>
                    <a:pt x="3213" y="2854"/>
                  </a:lnTo>
                  <a:lnTo>
                    <a:pt x="3243" y="2846"/>
                  </a:lnTo>
                  <a:lnTo>
                    <a:pt x="3264" y="2841"/>
                  </a:lnTo>
                  <a:lnTo>
                    <a:pt x="3289" y="2834"/>
                  </a:lnTo>
                  <a:lnTo>
                    <a:pt x="3317" y="2824"/>
                  </a:lnTo>
                  <a:lnTo>
                    <a:pt x="3350" y="2813"/>
                  </a:lnTo>
                  <a:lnTo>
                    <a:pt x="3384" y="2800"/>
                  </a:lnTo>
                  <a:lnTo>
                    <a:pt x="3421" y="2785"/>
                  </a:lnTo>
                  <a:lnTo>
                    <a:pt x="3459" y="2767"/>
                  </a:lnTo>
                  <a:lnTo>
                    <a:pt x="3500" y="2746"/>
                  </a:lnTo>
                  <a:lnTo>
                    <a:pt x="3542" y="2724"/>
                  </a:lnTo>
                  <a:lnTo>
                    <a:pt x="3585" y="2698"/>
                  </a:lnTo>
                  <a:lnTo>
                    <a:pt x="3628" y="2669"/>
                  </a:lnTo>
                  <a:lnTo>
                    <a:pt x="3673" y="2638"/>
                  </a:lnTo>
                  <a:lnTo>
                    <a:pt x="3717" y="2602"/>
                  </a:lnTo>
                  <a:lnTo>
                    <a:pt x="3761" y="2565"/>
                  </a:lnTo>
                  <a:lnTo>
                    <a:pt x="3804" y="2522"/>
                  </a:lnTo>
                  <a:lnTo>
                    <a:pt x="3846" y="2477"/>
                  </a:lnTo>
                  <a:lnTo>
                    <a:pt x="3887" y="2428"/>
                  </a:lnTo>
                  <a:lnTo>
                    <a:pt x="3925" y="2375"/>
                  </a:lnTo>
                  <a:lnTo>
                    <a:pt x="3962" y="2318"/>
                  </a:lnTo>
                  <a:lnTo>
                    <a:pt x="3996" y="2257"/>
                  </a:lnTo>
                  <a:lnTo>
                    <a:pt x="4028" y="2191"/>
                  </a:lnTo>
                  <a:lnTo>
                    <a:pt x="4057" y="2121"/>
                  </a:lnTo>
                  <a:lnTo>
                    <a:pt x="4081" y="2046"/>
                  </a:lnTo>
                  <a:lnTo>
                    <a:pt x="4103" y="1966"/>
                  </a:lnTo>
                  <a:lnTo>
                    <a:pt x="4120" y="1882"/>
                  </a:lnTo>
                  <a:lnTo>
                    <a:pt x="4133" y="1793"/>
                  </a:lnTo>
                  <a:lnTo>
                    <a:pt x="4141" y="1698"/>
                  </a:lnTo>
                  <a:lnTo>
                    <a:pt x="4143" y="1598"/>
                  </a:lnTo>
                  <a:lnTo>
                    <a:pt x="4140" y="1457"/>
                  </a:lnTo>
                  <a:lnTo>
                    <a:pt x="4132" y="1324"/>
                  </a:lnTo>
                  <a:lnTo>
                    <a:pt x="4117" y="1199"/>
                  </a:lnTo>
                  <a:lnTo>
                    <a:pt x="4098" y="1082"/>
                  </a:lnTo>
                  <a:lnTo>
                    <a:pt x="4072" y="973"/>
                  </a:lnTo>
                  <a:lnTo>
                    <a:pt x="4042" y="872"/>
                  </a:lnTo>
                  <a:lnTo>
                    <a:pt x="4007" y="778"/>
                  </a:lnTo>
                  <a:lnTo>
                    <a:pt x="3968" y="692"/>
                  </a:lnTo>
                  <a:lnTo>
                    <a:pt x="3924" y="611"/>
                  </a:lnTo>
                  <a:lnTo>
                    <a:pt x="3876" y="537"/>
                  </a:lnTo>
                  <a:lnTo>
                    <a:pt x="3824" y="470"/>
                  </a:lnTo>
                  <a:lnTo>
                    <a:pt x="3768" y="408"/>
                  </a:lnTo>
                  <a:lnTo>
                    <a:pt x="3708" y="353"/>
                  </a:lnTo>
                  <a:lnTo>
                    <a:pt x="3647" y="301"/>
                  </a:lnTo>
                  <a:lnTo>
                    <a:pt x="3580" y="256"/>
                  </a:lnTo>
                  <a:lnTo>
                    <a:pt x="3512" y="215"/>
                  </a:lnTo>
                  <a:lnTo>
                    <a:pt x="3440" y="179"/>
                  </a:lnTo>
                  <a:lnTo>
                    <a:pt x="3366" y="147"/>
                  </a:lnTo>
                  <a:lnTo>
                    <a:pt x="3290" y="120"/>
                  </a:lnTo>
                  <a:lnTo>
                    <a:pt x="3211" y="95"/>
                  </a:lnTo>
                  <a:lnTo>
                    <a:pt x="3131" y="74"/>
                  </a:lnTo>
                  <a:lnTo>
                    <a:pt x="3049" y="57"/>
                  </a:lnTo>
                  <a:lnTo>
                    <a:pt x="2964" y="43"/>
                  </a:lnTo>
                  <a:lnTo>
                    <a:pt x="2879" y="30"/>
                  </a:lnTo>
                  <a:lnTo>
                    <a:pt x="2793" y="21"/>
                  </a:lnTo>
                  <a:lnTo>
                    <a:pt x="2707" y="14"/>
                  </a:lnTo>
                  <a:lnTo>
                    <a:pt x="2619" y="9"/>
                  </a:lnTo>
                  <a:lnTo>
                    <a:pt x="2531" y="5"/>
                  </a:lnTo>
                  <a:lnTo>
                    <a:pt x="2442" y="2"/>
                  </a:lnTo>
                  <a:lnTo>
                    <a:pt x="2354" y="1"/>
                  </a:lnTo>
                  <a:lnTo>
                    <a:pt x="2266" y="0"/>
                  </a:lnTo>
                  <a:lnTo>
                    <a:pt x="2178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64" fontAlgn="base">
                <a:spcBef>
                  <a:spcPct val="0"/>
                </a:spcBef>
                <a:spcAft>
                  <a:spcPct val="0"/>
                </a:spcAft>
              </a:pPr>
              <a:endParaRPr lang="de-AT" sz="1200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49" name="Picture 4" descr="RZB_May05.w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02" b="642"/>
            <a:stretch>
              <a:fillRect/>
            </a:stretch>
          </p:blipFill>
          <p:spPr bwMode="auto">
            <a:xfrm>
              <a:off x="2968625" y="5035572"/>
              <a:ext cx="2555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1959840" y="4686951"/>
            <a:ext cx="1797340" cy="68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64" fontAlgn="base">
              <a:spcBef>
                <a:spcPct val="50000"/>
              </a:spcBef>
              <a:spcAft>
                <a:spcPct val="0"/>
              </a:spcAft>
            </a:pPr>
            <a:r>
              <a:rPr lang="de-AT" sz="1100" dirty="0">
                <a:solidFill>
                  <a:schemeClr val="tx1"/>
                </a:solidFill>
                <a:latin typeface="Century Gothic" pitchFamily="34" charset="0"/>
              </a:rPr>
              <a:t>60,7% </a:t>
            </a:r>
            <a:br>
              <a:rPr lang="de-AT" sz="110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de-AT" sz="1100" b="1" dirty="0">
                <a:solidFill>
                  <a:schemeClr val="tx1"/>
                </a:solidFill>
                <a:latin typeface="Century Gothic" pitchFamily="34" charset="0"/>
              </a:rPr>
              <a:t>Streubesitz 39,3%</a:t>
            </a:r>
          </a:p>
          <a:p>
            <a:pPr algn="ctr" defTabSz="914264" fontAlgn="base">
              <a:spcBef>
                <a:spcPct val="50000"/>
              </a:spcBef>
              <a:spcAft>
                <a:spcPct val="0"/>
              </a:spcAft>
            </a:pPr>
            <a:endParaRPr lang="de-AT" sz="11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500928" y="1680232"/>
            <a:ext cx="4844736" cy="555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/>
          <a:p>
            <a:pPr defTabSz="8015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kern="0" dirty="0">
                <a:solidFill>
                  <a:srgbClr val="000000"/>
                </a:solidFill>
                <a:cs typeface="Arial" charset="0"/>
              </a:rPr>
              <a:t>1,7 Mio. Mitglieder (hauptsächlich Privatpersonen)</a:t>
            </a:r>
          </a:p>
        </p:txBody>
      </p:sp>
      <p:sp>
        <p:nvSpPr>
          <p:cNvPr id="52" name="Isosceles Triangle 3"/>
          <p:cNvSpPr>
            <a:spLocks noChangeArrowheads="1"/>
          </p:cNvSpPr>
          <p:nvPr/>
        </p:nvSpPr>
        <p:spPr bwMode="auto">
          <a:xfrm rot="10800000">
            <a:off x="2571028" y="2272365"/>
            <a:ext cx="527050" cy="15239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rot="10800000" vert="eaVert" lIns="107983" tIns="35995" rIns="35995" bIns="35995" anchor="ctr">
            <a:noAutofit/>
          </a:bodyPr>
          <a:lstStyle/>
          <a:p>
            <a:pPr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de-AT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Isosceles Triangle 3"/>
          <p:cNvSpPr>
            <a:spLocks noChangeArrowheads="1"/>
          </p:cNvSpPr>
          <p:nvPr/>
        </p:nvSpPr>
        <p:spPr bwMode="auto">
          <a:xfrm rot="10800000">
            <a:off x="2571028" y="3047065"/>
            <a:ext cx="527050" cy="15239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rot="10800000" vert="eaVert" lIns="107983" tIns="35995" rIns="35995" bIns="35995" anchor="ctr">
            <a:noAutofit/>
          </a:bodyPr>
          <a:lstStyle/>
          <a:p>
            <a:pPr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de-AT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Isosceles Triangle 3"/>
          <p:cNvSpPr>
            <a:spLocks noChangeArrowheads="1"/>
          </p:cNvSpPr>
          <p:nvPr/>
        </p:nvSpPr>
        <p:spPr bwMode="auto">
          <a:xfrm rot="10800000">
            <a:off x="2572613" y="3834465"/>
            <a:ext cx="525462" cy="15239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rot="10800000" vert="eaVert" lIns="107983" tIns="35995" rIns="35995" bIns="35995" anchor="ctr">
            <a:noAutofit/>
          </a:bodyPr>
          <a:lstStyle/>
          <a:p>
            <a:pPr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de-AT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Isosceles Triangle 3"/>
          <p:cNvSpPr>
            <a:spLocks noChangeArrowheads="1"/>
          </p:cNvSpPr>
          <p:nvPr/>
        </p:nvSpPr>
        <p:spPr bwMode="auto">
          <a:xfrm rot="10800000">
            <a:off x="2572613" y="4596466"/>
            <a:ext cx="525462" cy="152399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rot="10800000" vert="eaVert" lIns="107983" tIns="35995" rIns="35995" bIns="35995" anchor="ctr">
            <a:noAutofit/>
          </a:bodyPr>
          <a:lstStyle/>
          <a:p>
            <a:pPr defTabSz="957120" eaLnBrk="0" fontAlgn="base" hangingPunct="0">
              <a:lnSpc>
                <a:spcPts val="1499"/>
              </a:lnSpc>
              <a:spcBef>
                <a:spcPts val="180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de-AT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48592" y="6534739"/>
            <a:ext cx="1163638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9" tIns="35995" rIns="71989" bIns="35995" anchor="b">
            <a:spAutoFit/>
          </a:bodyPr>
          <a:lstStyle>
            <a:lvl1pPr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AT" sz="900" dirty="0">
                <a:solidFill>
                  <a:srgbClr val="000000"/>
                </a:solidFill>
                <a:latin typeface="Century Gothic" pitchFamily="34" charset="0"/>
              </a:rPr>
              <a:t>In der RKÖ </a:t>
            </a: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2405931" y="6537913"/>
            <a:ext cx="1317625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89" tIns="35995" rIns="71989" bIns="35995" anchor="b">
            <a:spAutoFit/>
          </a:bodyPr>
          <a:lstStyle>
            <a:lvl1pPr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algn="l" defTabSz="760413" eaLnBrk="0" hangingPunct="0">
              <a:spcBef>
                <a:spcPct val="0"/>
              </a:spcBef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AT" sz="900" dirty="0">
                <a:solidFill>
                  <a:srgbClr val="000000"/>
                </a:solidFill>
                <a:latin typeface="Century Gothic" pitchFamily="34" charset="0"/>
              </a:rPr>
              <a:t>  Nicht in der RKÖ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046089" y="1500365"/>
            <a:ext cx="3667608" cy="216199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00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87" y="3511998"/>
            <a:ext cx="3236912" cy="9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7990" y="1273832"/>
            <a:ext cx="3758310" cy="211772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Century Gothic" pitchFamily="34" charset="0"/>
              </a:rPr>
              <a:t>1886: </a:t>
            </a:r>
            <a:r>
              <a:rPr lang="de-DE" sz="1800" dirty="0" smtClean="0">
                <a:solidFill>
                  <a:schemeClr val="tx1"/>
                </a:solidFill>
                <a:latin typeface="Century Gothic" pitchFamily="34" charset="0"/>
              </a:rPr>
              <a:t>Gründung der ersten Raiffeisenkassen in Österreich basierend auf der Idee von Friedrich Wilhelm Raiffeisen   </a:t>
            </a:r>
            <a:r>
              <a:rPr lang="de-DE" sz="2000" dirty="0" smtClean="0">
                <a:solidFill>
                  <a:schemeClr val="tx1"/>
                </a:solidFill>
                <a:latin typeface="Century Gothic" pitchFamily="34" charset="0"/>
              </a:rPr>
              <a:t>„Hilfe zur Selbsthilfe“</a:t>
            </a:r>
            <a:endParaRPr lang="en-GB" sz="2000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56987" y="4623451"/>
            <a:ext cx="3758310" cy="211772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Century Gothic" pitchFamily="34" charset="0"/>
              </a:rPr>
              <a:t>1986: </a:t>
            </a:r>
            <a:r>
              <a:rPr lang="de-DE" sz="1800" dirty="0" smtClean="0">
                <a:solidFill>
                  <a:schemeClr val="tx1"/>
                </a:solidFill>
                <a:latin typeface="Century Gothic" pitchFamily="34" charset="0"/>
              </a:rPr>
              <a:t>Beginn Expansion nach Osteuropa mit der Gründung der Raiffeisenbank </a:t>
            </a:r>
            <a:r>
              <a:rPr lang="de-DE" sz="1800" dirty="0" err="1" smtClean="0">
                <a:solidFill>
                  <a:schemeClr val="tx1"/>
                </a:solidFill>
                <a:latin typeface="Century Gothic" pitchFamily="34" charset="0"/>
              </a:rPr>
              <a:t>Zrt</a:t>
            </a:r>
            <a:r>
              <a:rPr lang="de-DE" sz="1800" dirty="0" smtClean="0">
                <a:solidFill>
                  <a:schemeClr val="tx1"/>
                </a:solidFill>
                <a:latin typeface="Century Gothic" pitchFamily="34" charset="0"/>
              </a:rPr>
              <a:t> in Ungarn</a:t>
            </a:r>
            <a:endParaRPr lang="en-GB" sz="2000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5639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0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526" tIns="48399" rIns="98526" bIns="48399"/>
          <a:lstStyle/>
          <a:p>
            <a:pPr eaLnBrk="1" hangingPunct="1"/>
            <a:r>
              <a:rPr lang="en-US" altLang="de-DE" dirty="0" smtClean="0"/>
              <a:t>Der </a:t>
            </a:r>
            <a:r>
              <a:rPr lang="en-US" altLang="de-DE" dirty="0" err="1" smtClean="0"/>
              <a:t>Ostblock</a:t>
            </a:r>
            <a:r>
              <a:rPr lang="en-US" altLang="de-DE" dirty="0" smtClean="0"/>
              <a:t> in </a:t>
            </a:r>
            <a:r>
              <a:rPr lang="en-US" altLang="de-DE" dirty="0" err="1" smtClean="0"/>
              <a:t>unseren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Köpfen</a:t>
            </a:r>
            <a:r>
              <a:rPr lang="en-US" altLang="de-DE" dirty="0" smtClean="0"/>
              <a:t> …</a:t>
            </a:r>
            <a:endParaRPr lang="de-DE" altLang="de-DE" dirty="0" smtClean="0"/>
          </a:p>
        </p:txBody>
      </p:sp>
      <p:sp>
        <p:nvSpPr>
          <p:cNvPr id="6861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75000"/>
              </a:spcBef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1pPr>
            <a:lvl2pPr marL="808947" indent="-311134" algn="l" eaLnBrk="0" hangingPunct="0">
              <a:spcBef>
                <a:spcPct val="75000"/>
              </a:spcBef>
              <a:buSzPct val="64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2pPr>
            <a:lvl3pPr marL="1244534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3pPr>
            <a:lvl4pPr marL="1742348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4pPr>
            <a:lvl5pPr marL="2240161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5pPr>
            <a:lvl6pPr marL="2737975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6pPr>
            <a:lvl7pPr marL="3235788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7pPr>
            <a:lvl8pPr marL="3733602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8pPr>
            <a:lvl9pPr marL="4231415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fld id="{F927C12D-1027-4DAC-A95F-AA8682DFEE32}" type="slidenum">
              <a:rPr lang="de-AT" altLang="de-DE" sz="1000" smtClean="0">
                <a:solidFill>
                  <a:schemeClr val="tx1"/>
                </a:solidFill>
                <a:latin typeface="Century Gothic" pitchFamily="34" charset="0"/>
              </a:rPr>
              <a:pPr algn="r">
                <a:spcBef>
                  <a:spcPct val="0"/>
                </a:spcBef>
                <a:buNone/>
              </a:pPr>
              <a:t>3</a:t>
            </a:fld>
            <a:endParaRPr lang="de-AT" altLang="de-DE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8612" name="Picture 2" descr="Ceauses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4" y="1173030"/>
            <a:ext cx="2339216" cy="28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 descr="rako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3" y="4166393"/>
            <a:ext cx="2437283" cy="28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300px-Gottwald_and_sta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52" y="1174425"/>
            <a:ext cx="2045818" cy="28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5" descr="200px-Polish_Communist_Propaganda_Po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73" y="1174426"/>
            <a:ext cx="2045818" cy="28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6" descr="250px-Poster_Defend_Mosco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 bwMode="auto">
          <a:xfrm>
            <a:off x="3103475" y="4176214"/>
            <a:ext cx="2300639" cy="283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7" descr="poster-1950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8" y="4166394"/>
            <a:ext cx="2377742" cy="28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8" descr="poster 339det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8" y="4166393"/>
            <a:ext cx="2065539" cy="28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9" descr="poster 282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7" y="1174425"/>
            <a:ext cx="2408893" cy="29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2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/>
          <a:stretch/>
        </p:blipFill>
        <p:spPr bwMode="auto">
          <a:xfrm>
            <a:off x="7025941" y="1109330"/>
            <a:ext cx="3396753" cy="30586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2" descr="DSCN9372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 bwMode="auto">
          <a:xfrm>
            <a:off x="3685028" y="1109330"/>
            <a:ext cx="3340913" cy="31132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526" tIns="48399" rIns="98526" bIns="48399"/>
          <a:lstStyle/>
          <a:p>
            <a:pPr eaLnBrk="1" hangingPunct="1"/>
            <a:r>
              <a:rPr lang="en-US" altLang="de-DE" dirty="0" smtClean="0"/>
              <a:t>…und die </a:t>
            </a:r>
            <a:r>
              <a:rPr lang="en-US" altLang="de-DE" dirty="0" err="1" smtClean="0"/>
              <a:t>Realität</a:t>
            </a:r>
            <a:r>
              <a:rPr lang="en-US" altLang="de-DE" dirty="0" smtClean="0"/>
              <a:t> in 2015!</a:t>
            </a:r>
            <a:endParaRPr lang="de-DE" altLang="de-DE" dirty="0" smtClean="0"/>
          </a:p>
        </p:txBody>
      </p:sp>
      <p:sp>
        <p:nvSpPr>
          <p:cNvPr id="6963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75000"/>
              </a:spcBef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1pPr>
            <a:lvl2pPr marL="808947" indent="-311134" algn="l" eaLnBrk="0" hangingPunct="0">
              <a:spcBef>
                <a:spcPct val="75000"/>
              </a:spcBef>
              <a:buSzPct val="64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2pPr>
            <a:lvl3pPr marL="1244534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3pPr>
            <a:lvl4pPr marL="1742348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4pPr>
            <a:lvl5pPr marL="2240161" indent="-248907" algn="l" eaLnBrk="0" hangingPunct="0">
              <a:spcBef>
                <a:spcPct val="75000"/>
              </a:spcBef>
              <a:buSzPct val="52000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5pPr>
            <a:lvl6pPr marL="2737975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6pPr>
            <a:lvl7pPr marL="3235788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7pPr>
            <a:lvl8pPr marL="3733602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8pPr>
            <a:lvl9pPr marL="4231415" indent="-248907" eaLnBrk="0" fontAlgn="base" hangingPunct="0">
              <a:spcBef>
                <a:spcPct val="75000"/>
              </a:spcBef>
              <a:spcAft>
                <a:spcPct val="0"/>
              </a:spcAft>
              <a:buSzPct val="52000"/>
              <a:buFont typeface="Wingdings" pitchFamily="2" charset="2"/>
              <a:buChar char="n"/>
              <a:defRPr sz="2200">
                <a:solidFill>
                  <a:srgbClr val="000000"/>
                </a:solidFill>
                <a:latin typeface="Futura CE Book" pitchFamily="2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fld id="{00B4B983-29DA-465B-BDFB-3B272C1C20A1}" type="slidenum">
              <a:rPr lang="de-AT" altLang="de-DE" sz="1000" smtClean="0">
                <a:solidFill>
                  <a:schemeClr val="tx1"/>
                </a:solidFill>
                <a:latin typeface="Century Gothic" pitchFamily="34" charset="0"/>
              </a:rPr>
              <a:pPr algn="r">
                <a:spcBef>
                  <a:spcPct val="0"/>
                </a:spcBef>
                <a:buNone/>
              </a:pPr>
              <a:t>4</a:t>
            </a:fld>
            <a:endParaRPr lang="de-AT" altLang="de-DE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96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90" y="4167950"/>
            <a:ext cx="3674655" cy="2872946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6" descr="58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4" y="1109332"/>
            <a:ext cx="2351567" cy="30586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5" descr="lenin-nok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" y="4167950"/>
            <a:ext cx="3749355" cy="28729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04" y="4167949"/>
            <a:ext cx="2440302" cy="288319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067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28" name="Title 1"/>
          <p:cNvSpPr txBox="1">
            <a:spLocks/>
          </p:cNvSpPr>
          <p:nvPr/>
        </p:nvSpPr>
        <p:spPr bwMode="auto">
          <a:xfrm>
            <a:off x="279333" y="266045"/>
            <a:ext cx="7507657" cy="5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251" tIns="47251" rIns="94493" bIns="47251" anchor="ctr"/>
          <a:lstStyle>
            <a:lvl1pPr marL="406400" indent="-4064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26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RBI`s Expansion </a:t>
            </a:r>
            <a:r>
              <a:rPr lang="en-US" altLang="de-DE" dirty="0" err="1" smtClean="0"/>
              <a:t>nach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Osteuropa</a:t>
            </a:r>
            <a:endParaRPr lang="de-AT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81001" y="1778000"/>
            <a:ext cx="9211944" cy="1819275"/>
            <a:chOff x="598170" y="1954213"/>
            <a:chExt cx="8802688" cy="1643062"/>
          </a:xfrm>
        </p:grpSpPr>
        <p:sp>
          <p:nvSpPr>
            <p:cNvPr id="103" name="Line 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308158" y="3251200"/>
              <a:ext cx="0" cy="323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108" name="Elbow Connector 95"/>
            <p:cNvCxnSpPr/>
            <p:nvPr/>
          </p:nvCxnSpPr>
          <p:spPr>
            <a:xfrm rot="5400000">
              <a:off x="3465195" y="2781300"/>
              <a:ext cx="1152525" cy="479425"/>
            </a:xfrm>
            <a:prstGeom prst="bentConnector3">
              <a:avLst>
                <a:gd name="adj1" fmla="val 16105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Elbow Connector 96"/>
            <p:cNvCxnSpPr/>
            <p:nvPr/>
          </p:nvCxnSpPr>
          <p:spPr>
            <a:xfrm rot="5400000">
              <a:off x="3164364" y="3280569"/>
              <a:ext cx="287338" cy="273050"/>
            </a:xfrm>
            <a:prstGeom prst="bentConnector3">
              <a:avLst>
                <a:gd name="adj1" fmla="val 50624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Elbow Connector 97"/>
            <p:cNvCxnSpPr/>
            <p:nvPr/>
          </p:nvCxnSpPr>
          <p:spPr>
            <a:xfrm rot="5400000">
              <a:off x="2105501" y="2844007"/>
              <a:ext cx="1071563" cy="273050"/>
            </a:xfrm>
            <a:prstGeom prst="bentConnector3">
              <a:avLst>
                <a:gd name="adj1" fmla="val 16228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Elbow Connector 98"/>
            <p:cNvCxnSpPr/>
            <p:nvPr/>
          </p:nvCxnSpPr>
          <p:spPr>
            <a:xfrm rot="5400000">
              <a:off x="1200627" y="2851944"/>
              <a:ext cx="1122362" cy="317500"/>
            </a:xfrm>
            <a:prstGeom prst="bentConnector3">
              <a:avLst>
                <a:gd name="adj1" fmla="val 18603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13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84308" y="3041650"/>
              <a:ext cx="735012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Ukraine</a:t>
              </a:r>
            </a:p>
          </p:txBody>
        </p:sp>
        <p:sp>
          <p:nvSpPr>
            <p:cNvPr id="115" name="Line 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214120" y="2419350"/>
              <a:ext cx="0" cy="1109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Rectangle 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96633" y="2171700"/>
              <a:ext cx="7334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Ungarn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17" name="Rectangle 5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776095" y="2171700"/>
              <a:ext cx="730250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Polen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0" name="Rectangle 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71433" y="2171700"/>
              <a:ext cx="736600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Tschechien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1" name="Rectangle 6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31945" y="2171700"/>
              <a:ext cx="735013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Russland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4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03233" y="3038475"/>
              <a:ext cx="7334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Kroatien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5" name="Rectangle 6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59120" y="2170113"/>
              <a:ext cx="731838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Serbien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126" name="Picture 68" descr="TBSK2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245" y="2673350"/>
              <a:ext cx="3810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Bild 91" descr="Raiffeisen BANK _NWB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258" y="1957388"/>
              <a:ext cx="503237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Bild 92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620" y="1957388"/>
              <a:ext cx="498475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Bild 93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958" y="1957388"/>
              <a:ext cx="500062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Bild 94" descr="Raiffeisen BANK _NWB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770" y="1957388"/>
              <a:ext cx="500063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Bild 95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995" y="1957388"/>
              <a:ext cx="500063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Bild 96" descr="Raiffeisen BANK _NWB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708" y="1957388"/>
              <a:ext cx="498475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Bild 97" descr="Raiffeisen BANK _NWB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120" y="1957388"/>
              <a:ext cx="501650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Bild 98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858" y="2824163"/>
              <a:ext cx="498475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Bild 99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320" y="2824163"/>
              <a:ext cx="500063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Line 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1833245" y="3236913"/>
              <a:ext cx="0" cy="323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62" name="Group 115"/>
            <p:cNvGrpSpPr>
              <a:grpSpLocks/>
            </p:cNvGrpSpPr>
            <p:nvPr/>
          </p:nvGrpSpPr>
          <p:grpSpPr bwMode="auto">
            <a:xfrm>
              <a:off x="2914333" y="2171700"/>
              <a:ext cx="1162050" cy="1363663"/>
              <a:chOff x="2494520" y="1814880"/>
              <a:chExt cx="1143923" cy="1341258"/>
            </a:xfrm>
          </p:grpSpPr>
          <p:sp>
            <p:nvSpPr>
              <p:cNvPr id="185" name="Rectangle 5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921190" y="1814880"/>
                <a:ext cx="717253" cy="268216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6518" tIns="0" rIns="16518" bIns="0" anchor="ctr" anchorCtr="1"/>
              <a:lstStyle/>
              <a:p>
                <a:pPr marL="0" marR="0" lvl="0" indent="0" algn="ctr" defTabSz="771525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  <a:cs typeface="Arial" pitchFamily="34" charset="0"/>
                  </a:rPr>
                  <a:t>Bulgarien</a:t>
                </a:r>
                <a:endPara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186" name="Elbow Connector 150"/>
              <p:cNvCxnSpPr/>
              <p:nvPr/>
            </p:nvCxnSpPr>
            <p:spPr>
              <a:xfrm rot="5400000">
                <a:off x="2351200" y="2226763"/>
                <a:ext cx="1072694" cy="786056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3" name="Group 112"/>
            <p:cNvGrpSpPr>
              <a:grpSpLocks/>
            </p:cNvGrpSpPr>
            <p:nvPr/>
          </p:nvGrpSpPr>
          <p:grpSpPr bwMode="auto">
            <a:xfrm>
              <a:off x="4436745" y="2171700"/>
              <a:ext cx="1192213" cy="1381125"/>
              <a:chOff x="3992885" y="1814880"/>
              <a:chExt cx="1172645" cy="1358370"/>
            </a:xfrm>
          </p:grpSpPr>
          <p:sp>
            <p:nvSpPr>
              <p:cNvPr id="183" name="Rectangle 8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45263" y="1814880"/>
                <a:ext cx="720267" cy="268216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6518" tIns="0" rIns="16518" bIns="0" anchor="ctr" anchorCtr="1"/>
              <a:lstStyle/>
              <a:p>
                <a:pPr marL="0" marR="0" lvl="0" indent="0" algn="ctr" defTabSz="771525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MS PGothic" pitchFamily="34" charset="-128"/>
                    <a:cs typeface="Arial" pitchFamily="34" charset="0"/>
                  </a:rPr>
                  <a:t>Rumänien</a:t>
                </a:r>
                <a:endPara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184" name="Elbow Connector 153"/>
              <p:cNvCxnSpPr/>
              <p:nvPr/>
            </p:nvCxnSpPr>
            <p:spPr>
              <a:xfrm rot="5400000">
                <a:off x="3746211" y="2330105"/>
                <a:ext cx="1089819" cy="596472"/>
              </a:xfrm>
              <a:prstGeom prst="bentConnector3">
                <a:avLst>
                  <a:gd name="adj1" fmla="val 83521"/>
                </a:avLst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8" name="Rectangle 5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16200000">
              <a:off x="-22542" y="2574925"/>
              <a:ext cx="1582737" cy="34131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400" b="1" dirty="0" err="1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Gründungen</a:t>
              </a:r>
              <a:endParaRPr lang="en-GB" sz="1400" b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170" name="Elbow Connector 120"/>
            <p:cNvCxnSpPr>
              <a:cxnSpLocks noChangeShapeType="1"/>
              <a:stCxn id="125" idx="2"/>
              <a:endCxn id="156" idx="0"/>
            </p:cNvCxnSpPr>
            <p:nvPr/>
          </p:nvCxnSpPr>
          <p:spPr bwMode="auto">
            <a:xfrm rot="5400000">
              <a:off x="5175284" y="2661003"/>
              <a:ext cx="1067597" cy="63191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6" name="Rectangle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711008" y="3021013"/>
              <a:ext cx="7334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Slowakei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180" name="Grafik 99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258" y="2160588"/>
              <a:ext cx="736600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1" name="Elbow Connector 132"/>
            <p:cNvCxnSpPr>
              <a:stCxn id="180" idx="2"/>
              <a:endCxn id="179" idx="0"/>
            </p:cNvCxnSpPr>
            <p:nvPr/>
          </p:nvCxnSpPr>
          <p:spPr>
            <a:xfrm rot="16200000" flipH="1">
              <a:off x="8606266" y="2909141"/>
              <a:ext cx="1021560" cy="16897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uppieren 5"/>
          <p:cNvGrpSpPr/>
          <p:nvPr/>
        </p:nvGrpSpPr>
        <p:grpSpPr>
          <a:xfrm>
            <a:off x="369688" y="3570232"/>
            <a:ext cx="9951225" cy="2409882"/>
            <a:chOff x="598170" y="3803650"/>
            <a:chExt cx="9509125" cy="2176463"/>
          </a:xfrm>
        </p:grpSpPr>
        <p:sp>
          <p:nvSpPr>
            <p:cNvPr id="100" name="Line 1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4966970" y="3838575"/>
              <a:ext cx="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Line 1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5252720" y="3816350"/>
              <a:ext cx="0" cy="43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834120" y="3803650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107" name="Elbow Connector 94"/>
            <p:cNvCxnSpPr/>
            <p:nvPr/>
          </p:nvCxnSpPr>
          <p:spPr>
            <a:xfrm rot="16200000" flipH="1">
              <a:off x="6200458" y="3883025"/>
              <a:ext cx="403225" cy="295275"/>
            </a:xfrm>
            <a:prstGeom prst="bentConnector3">
              <a:avLst>
                <a:gd name="adj1" fmla="val 53779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18" name="Rectangle 5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560695" y="4232275"/>
              <a:ext cx="730250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Slowenien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19" name="Rectangle 6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08495" y="5389563"/>
              <a:ext cx="719138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Weißrussland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2" name="Rectangle 6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87570" y="4259263"/>
              <a:ext cx="731838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Bosnien</a:t>
              </a:r>
              <a:r>
                <a:rPr lang="en-GB" sz="1000" b="1" dirty="0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 und </a:t>
              </a:r>
              <a:r>
                <a:rPr lang="en-GB" sz="1000" b="1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/>
              </a:r>
              <a:br>
                <a:rPr lang="en-GB" sz="1000" b="1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</a:br>
              <a:r>
                <a:rPr lang="en-GB" sz="1000" b="1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Herzegovina</a:t>
              </a:r>
            </a:p>
          </p:txBody>
        </p:sp>
        <p:sp>
          <p:nvSpPr>
            <p:cNvPr id="123" name="Rectangle 6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63970" y="4232275"/>
              <a:ext cx="7334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Kosovo</a:t>
              </a:r>
            </a:p>
          </p:txBody>
        </p:sp>
        <p:sp>
          <p:nvSpPr>
            <p:cNvPr id="127" name="Rectangle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37033" y="4808538"/>
              <a:ext cx="72707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Albanien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08620" y="4232275"/>
              <a:ext cx="7080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Ukraine</a:t>
              </a:r>
            </a:p>
          </p:txBody>
        </p:sp>
        <p:pic>
          <p:nvPicPr>
            <p:cNvPr id="129" name="Picture 85" descr="Raiffeisenbank Aval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370" y="4568825"/>
              <a:ext cx="623888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Bild 100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395" y="4564063"/>
              <a:ext cx="500063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Bild 101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208" y="4564063"/>
              <a:ext cx="498475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Bild 102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683" y="4564063"/>
              <a:ext cx="500062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Line 1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8194358" y="3851275"/>
              <a:ext cx="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5" name="Line 1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8745220" y="3816350"/>
              <a:ext cx="0" cy="1803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46" name="Group 106"/>
            <p:cNvGrpSpPr>
              <a:grpSpLocks/>
            </p:cNvGrpSpPr>
            <p:nvPr/>
          </p:nvGrpSpPr>
          <p:grpSpPr bwMode="auto">
            <a:xfrm>
              <a:off x="5119370" y="4832350"/>
              <a:ext cx="731838" cy="469900"/>
              <a:chOff x="5067119" y="4318496"/>
              <a:chExt cx="732190" cy="468723"/>
            </a:xfrm>
          </p:grpSpPr>
          <p:sp>
            <p:nvSpPr>
              <p:cNvPr id="187" name="Rectangle 6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067119" y="4318496"/>
                <a:ext cx="732190" cy="272656"/>
              </a:xfrm>
              <a:prstGeom prst="rect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6518" tIns="0" rIns="16518" bIns="0" anchor="ctr" anchorCtr="1"/>
              <a:lstStyle/>
              <a:p>
                <a:pPr algn="ctr" defTabSz="771525" eaLnBrk="0" fontAlgn="base" hangingPunct="0">
                  <a:spcBef>
                    <a:spcPct val="50000"/>
                  </a:spcBef>
                  <a:spcAft>
                    <a:spcPct val="0"/>
                  </a:spcAft>
                  <a:buSzPct val="80000"/>
                  <a:buFont typeface="Zapf Dingbats" charset="2"/>
                  <a:buNone/>
                </a:pPr>
                <a:r>
                  <a:rPr lang="en-GB" sz="1000" b="1" dirty="0" err="1" smtClean="0">
                    <a:solidFill>
                      <a:srgbClr val="FFFFFF"/>
                    </a:solidFill>
                    <a:ea typeface="MS PGothic" pitchFamily="34" charset="-128"/>
                    <a:cs typeface="Arial" pitchFamily="34" charset="0"/>
                  </a:rPr>
                  <a:t>Rumänien</a:t>
                </a:r>
                <a:endParaRPr lang="en-GB" sz="1000" b="1" dirty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pic>
            <p:nvPicPr>
              <p:cNvPr id="188" name="Bild 127" descr="Raiffeisen BANK _NWB.jpg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6597" y="4652423"/>
                <a:ext cx="500890" cy="13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7" name="Bild 128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08" y="5129213"/>
              <a:ext cx="500062" cy="134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Bild 102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2383" y="5181600"/>
              <a:ext cx="4984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Bild 102" descr="Raiffeisen BANK _NWB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258" y="5845175"/>
              <a:ext cx="498475" cy="13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" name="Elbow Connector 111"/>
            <p:cNvCxnSpPr>
              <a:cxnSpLocks noChangeShapeType="1"/>
            </p:cNvCxnSpPr>
            <p:nvPr/>
          </p:nvCxnSpPr>
          <p:spPr bwMode="auto">
            <a:xfrm rot="16200000" flipH="1">
              <a:off x="6449695" y="4119563"/>
              <a:ext cx="957263" cy="420687"/>
            </a:xfrm>
            <a:prstGeom prst="bentConnector3">
              <a:avLst>
                <a:gd name="adj1" fmla="val 3358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5" name="Line 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9800908" y="3803650"/>
              <a:ext cx="0" cy="492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</a:pPr>
              <a:endParaRPr lang="de-AT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516745" y="4262438"/>
              <a:ext cx="573088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Polen</a:t>
              </a:r>
              <a:endParaRPr lang="en-GB" sz="1000" b="1" baseline="30000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7" name="Rectangle 8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430895" y="5505450"/>
              <a:ext cx="6699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Russland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69" name="Rectangle 5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 rot="16200000">
              <a:off x="-218598" y="4687093"/>
              <a:ext cx="1974850" cy="341313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  <a:buFont typeface="Zapf Dingbats" charset="2"/>
                <a:buNone/>
              </a:pPr>
              <a:r>
                <a:rPr lang="en-GB" sz="1400" b="1" dirty="0" err="1" smtClean="0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Akquistiionen</a:t>
              </a:r>
              <a:endParaRPr lang="en-GB" sz="1400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171" name="Elbow Connector 125"/>
            <p:cNvCxnSpPr>
              <a:cxnSpLocks noChangeShapeType="1"/>
              <a:stCxn id="157" idx="2"/>
              <a:endCxn id="118" idx="0"/>
            </p:cNvCxnSpPr>
            <p:nvPr/>
          </p:nvCxnSpPr>
          <p:spPr bwMode="auto">
            <a:xfrm rot="5400000">
              <a:off x="5886527" y="4096766"/>
              <a:ext cx="174804" cy="9621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Elbow Connector 128"/>
            <p:cNvCxnSpPr>
              <a:cxnSpLocks noChangeShapeType="1"/>
            </p:cNvCxnSpPr>
            <p:nvPr/>
          </p:nvCxnSpPr>
          <p:spPr bwMode="auto">
            <a:xfrm>
              <a:off x="5470208" y="3841750"/>
              <a:ext cx="6350" cy="9810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73" name="Picture 94" descr="Priorbank JSC_Apr09.wmf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370" y="5684838"/>
              <a:ext cx="67786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Rectangle 8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796020" y="4845050"/>
              <a:ext cx="669925" cy="273050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518" tIns="0" rIns="16518" bIns="0" anchor="ctr" anchorCtr="1"/>
            <a:lstStyle/>
            <a:p>
              <a:pPr algn="ctr" defTabSz="771525" eaLnBrk="0" fontAlgn="base" hangingPunct="0">
                <a:spcBef>
                  <a:spcPct val="50000"/>
                </a:spcBef>
                <a:spcAft>
                  <a:spcPct val="0"/>
                </a:spcAft>
                <a:buSzPct val="80000"/>
              </a:pPr>
              <a:r>
                <a:rPr lang="en-GB" sz="1000" b="1" dirty="0" err="1" smtClean="0">
                  <a:solidFill>
                    <a:srgbClr val="FFFFFF"/>
                  </a:solidFill>
                  <a:ea typeface="MS PGothic" pitchFamily="34" charset="-128"/>
                  <a:cs typeface="Arial" pitchFamily="34" charset="0"/>
                </a:rPr>
                <a:t>Tschechien</a:t>
              </a:r>
              <a:endParaRPr lang="en-GB" sz="1000" b="1" dirty="0">
                <a:solidFill>
                  <a:srgbClr val="FFFFFF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178" name="Picture 85" descr="Raiffeisen_Polbank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2933" y="4572000"/>
              <a:ext cx="614362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2" name="Elbow Connector 132"/>
            <p:cNvCxnSpPr/>
            <p:nvPr/>
          </p:nvCxnSpPr>
          <p:spPr>
            <a:xfrm rot="16200000" flipH="1">
              <a:off x="6513195" y="4249738"/>
              <a:ext cx="1528763" cy="750887"/>
            </a:xfrm>
            <a:prstGeom prst="bentConnector3">
              <a:avLst>
                <a:gd name="adj1" fmla="val 16355"/>
              </a:avLst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uppieren 3"/>
          <p:cNvGrpSpPr/>
          <p:nvPr/>
        </p:nvGrpSpPr>
        <p:grpSpPr>
          <a:xfrm>
            <a:off x="470017" y="3494451"/>
            <a:ext cx="10034290" cy="356824"/>
            <a:chOff x="699770" y="3529013"/>
            <a:chExt cx="9588500" cy="322262"/>
          </a:xfrm>
        </p:grpSpPr>
        <p:sp>
          <p:nvSpPr>
            <p:cNvPr id="150" name="Chevron 136"/>
            <p:cNvSpPr>
              <a:spLocks noChangeArrowheads="1"/>
            </p:cNvSpPr>
            <p:nvPr/>
          </p:nvSpPr>
          <p:spPr bwMode="auto">
            <a:xfrm>
              <a:off x="699770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1987</a:t>
              </a:r>
            </a:p>
          </p:txBody>
        </p:sp>
        <p:sp>
          <p:nvSpPr>
            <p:cNvPr id="151" name="Chevron 137"/>
            <p:cNvSpPr>
              <a:spLocks noChangeArrowheads="1"/>
            </p:cNvSpPr>
            <p:nvPr/>
          </p:nvSpPr>
          <p:spPr bwMode="auto">
            <a:xfrm>
              <a:off x="1330008" y="352901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1991</a:t>
              </a:r>
            </a:p>
          </p:txBody>
        </p:sp>
        <p:sp>
          <p:nvSpPr>
            <p:cNvPr id="152" name="Chevron 138"/>
            <p:cNvSpPr>
              <a:spLocks noChangeArrowheads="1"/>
            </p:cNvSpPr>
            <p:nvPr/>
          </p:nvSpPr>
          <p:spPr bwMode="auto">
            <a:xfrm>
              <a:off x="1960245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1993</a:t>
              </a:r>
            </a:p>
          </p:txBody>
        </p:sp>
        <p:sp>
          <p:nvSpPr>
            <p:cNvPr id="154" name="Chevron 140"/>
            <p:cNvSpPr>
              <a:spLocks noChangeArrowheads="1"/>
            </p:cNvSpPr>
            <p:nvPr/>
          </p:nvSpPr>
          <p:spPr bwMode="auto">
            <a:xfrm>
              <a:off x="3214370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1996</a:t>
              </a:r>
            </a:p>
          </p:txBody>
        </p:sp>
        <p:sp>
          <p:nvSpPr>
            <p:cNvPr id="155" name="Chevron 141"/>
            <p:cNvSpPr>
              <a:spLocks noChangeArrowheads="1"/>
            </p:cNvSpPr>
            <p:nvPr/>
          </p:nvSpPr>
          <p:spPr bwMode="auto">
            <a:xfrm>
              <a:off x="4484370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2000</a:t>
              </a:r>
            </a:p>
          </p:txBody>
        </p:sp>
        <p:sp>
          <p:nvSpPr>
            <p:cNvPr id="156" name="Chevron 142"/>
            <p:cNvSpPr>
              <a:spLocks noChangeArrowheads="1"/>
            </p:cNvSpPr>
            <p:nvPr/>
          </p:nvSpPr>
          <p:spPr bwMode="auto">
            <a:xfrm>
              <a:off x="5125720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2001</a:t>
              </a:r>
            </a:p>
          </p:txBody>
        </p:sp>
        <p:sp>
          <p:nvSpPr>
            <p:cNvPr id="157" name="Chevron 143"/>
            <p:cNvSpPr>
              <a:spLocks noChangeArrowheads="1"/>
            </p:cNvSpPr>
            <p:nvPr/>
          </p:nvSpPr>
          <p:spPr bwMode="auto">
            <a:xfrm>
              <a:off x="5755958" y="353536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2002</a:t>
              </a:r>
            </a:p>
          </p:txBody>
        </p:sp>
        <p:sp>
          <p:nvSpPr>
            <p:cNvPr id="158" name="Chevron 144"/>
            <p:cNvSpPr>
              <a:spLocks noChangeArrowheads="1"/>
            </p:cNvSpPr>
            <p:nvPr/>
          </p:nvSpPr>
          <p:spPr bwMode="auto">
            <a:xfrm>
              <a:off x="6392545" y="3535363"/>
              <a:ext cx="733425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2003</a:t>
              </a:r>
            </a:p>
          </p:txBody>
        </p:sp>
        <p:sp>
          <p:nvSpPr>
            <p:cNvPr id="159" name="Chevron 145"/>
            <p:cNvSpPr>
              <a:spLocks noChangeArrowheads="1"/>
            </p:cNvSpPr>
            <p:nvPr/>
          </p:nvSpPr>
          <p:spPr bwMode="auto">
            <a:xfrm>
              <a:off x="7037070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2004</a:t>
              </a:r>
            </a:p>
          </p:txBody>
        </p:sp>
        <p:sp>
          <p:nvSpPr>
            <p:cNvPr id="160" name="Chevron 146"/>
            <p:cNvSpPr>
              <a:spLocks noChangeArrowheads="1"/>
            </p:cNvSpPr>
            <p:nvPr/>
          </p:nvSpPr>
          <p:spPr bwMode="auto">
            <a:xfrm>
              <a:off x="7681595" y="3535363"/>
              <a:ext cx="735013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2005</a:t>
              </a:r>
            </a:p>
          </p:txBody>
        </p:sp>
        <p:sp>
          <p:nvSpPr>
            <p:cNvPr id="161" name="Chevron 147"/>
            <p:cNvSpPr>
              <a:spLocks noChangeArrowheads="1"/>
            </p:cNvSpPr>
            <p:nvPr/>
          </p:nvSpPr>
          <p:spPr bwMode="auto">
            <a:xfrm>
              <a:off x="8318183" y="353536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2006</a:t>
              </a:r>
            </a:p>
          </p:txBody>
        </p:sp>
        <p:sp>
          <p:nvSpPr>
            <p:cNvPr id="175" name="Chevron 165"/>
            <p:cNvSpPr>
              <a:spLocks noChangeArrowheads="1"/>
            </p:cNvSpPr>
            <p:nvPr/>
          </p:nvSpPr>
          <p:spPr bwMode="auto">
            <a:xfrm>
              <a:off x="9553258" y="353536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2012</a:t>
              </a:r>
            </a:p>
          </p:txBody>
        </p:sp>
        <p:sp>
          <p:nvSpPr>
            <p:cNvPr id="177" name="Chevron 167"/>
            <p:cNvSpPr>
              <a:spLocks noChangeArrowheads="1"/>
            </p:cNvSpPr>
            <p:nvPr/>
          </p:nvSpPr>
          <p:spPr bwMode="auto">
            <a:xfrm>
              <a:off x="3849370" y="3535363"/>
              <a:ext cx="733425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1998</a:t>
              </a:r>
            </a:p>
          </p:txBody>
        </p:sp>
        <p:sp>
          <p:nvSpPr>
            <p:cNvPr id="179" name="Chevron 92"/>
            <p:cNvSpPr>
              <a:spLocks noChangeArrowheads="1"/>
            </p:cNvSpPr>
            <p:nvPr/>
          </p:nvSpPr>
          <p:spPr bwMode="auto">
            <a:xfrm>
              <a:off x="8934133" y="352901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2010</a:t>
              </a:r>
            </a:p>
          </p:txBody>
        </p:sp>
        <p:sp>
          <p:nvSpPr>
            <p:cNvPr id="153" name="Chevron 139"/>
            <p:cNvSpPr>
              <a:spLocks noChangeArrowheads="1"/>
            </p:cNvSpPr>
            <p:nvPr/>
          </p:nvSpPr>
          <p:spPr bwMode="auto">
            <a:xfrm>
              <a:off x="2596833" y="3535363"/>
              <a:ext cx="735012" cy="315912"/>
            </a:xfrm>
            <a:prstGeom prst="chevron">
              <a:avLst>
                <a:gd name="adj" fmla="val 50001"/>
              </a:avLst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1994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5</a:t>
            </a:fld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4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28" name="Title 1"/>
          <p:cNvSpPr txBox="1">
            <a:spLocks/>
          </p:cNvSpPr>
          <p:nvPr/>
        </p:nvSpPr>
        <p:spPr bwMode="auto">
          <a:xfrm>
            <a:off x="279333" y="266045"/>
            <a:ext cx="7507657" cy="5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251" tIns="47251" rIns="94493" bIns="47251" anchor="ctr"/>
          <a:lstStyle>
            <a:lvl1pPr marL="406400" indent="-4064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 algn="l" defTabSz="957263" eaLnBrk="0" hangingPunct="0">
              <a:spcBef>
                <a:spcPct val="20000"/>
              </a:spcBef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tabLst>
                <a:tab pos="406400" algn="l"/>
              </a:tabLst>
              <a:defRPr sz="1400"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de-DE" sz="26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RBI`s Expansion </a:t>
            </a:r>
            <a:r>
              <a:rPr lang="en-US" altLang="de-DE" dirty="0" err="1" smtClean="0"/>
              <a:t>nach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Osteuropa</a:t>
            </a:r>
            <a:endParaRPr lang="de-A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49363"/>
            <a:ext cx="100012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6</a:t>
            </a:fld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5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904577"/>
              </p:ext>
            </p:extLst>
          </p:nvPr>
        </p:nvGraphicFramePr>
        <p:xfrm>
          <a:off x="466205" y="5764166"/>
          <a:ext cx="2086008" cy="166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63452" y="227154"/>
            <a:ext cx="7186601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400" dirty="0" smtClean="0"/>
              <a:t>Wichtige Meilensteine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65400" y="5126249"/>
            <a:ext cx="7185454" cy="683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65400" y="4227266"/>
            <a:ext cx="7185454" cy="683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540000" y="1524001"/>
            <a:ext cx="7185454" cy="683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algn="ctr"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Isosceles Triangle 3"/>
          <p:cNvSpPr>
            <a:spLocks noChangeArrowheads="1"/>
          </p:cNvSpPr>
          <p:nvPr/>
        </p:nvSpPr>
        <p:spPr bwMode="auto">
          <a:xfrm rot="10800000">
            <a:off x="1334368" y="3189928"/>
            <a:ext cx="658663" cy="107453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rot="10800000" vert="eaVert" lIns="117564" tIns="39188" rIns="39188" bIns="39188" anchor="ctr">
            <a:noAutofit/>
          </a:bodyPr>
          <a:lstStyle/>
          <a:p>
            <a:pPr defTabSz="1042047" eaLnBrk="0" fontAlgn="base" hangingPunct="0">
              <a:lnSpc>
                <a:spcPts val="1632"/>
              </a:lnSpc>
              <a:spcBef>
                <a:spcPts val="196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en-GB" sz="15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07" y="1624637"/>
            <a:ext cx="1566893" cy="51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12" y="4311990"/>
            <a:ext cx="1665688" cy="5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566398" y="3334655"/>
            <a:ext cx="7185454" cy="683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 b="1" kern="0" dirty="0">
              <a:cs typeface="Arial" charset="0"/>
            </a:endParaRPr>
          </a:p>
        </p:txBody>
      </p:sp>
      <p:sp>
        <p:nvSpPr>
          <p:cNvPr id="25" name="Isosceles Triangle 3"/>
          <p:cNvSpPr>
            <a:spLocks noChangeArrowheads="1"/>
          </p:cNvSpPr>
          <p:nvPr/>
        </p:nvSpPr>
        <p:spPr bwMode="auto">
          <a:xfrm rot="10800000">
            <a:off x="1338266" y="4085224"/>
            <a:ext cx="658663" cy="107453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rot="10800000" vert="eaVert" lIns="117564" tIns="39188" rIns="39188" bIns="39188" anchor="ctr">
            <a:noAutofit/>
          </a:bodyPr>
          <a:lstStyle/>
          <a:p>
            <a:pPr defTabSz="1042047" eaLnBrk="0" fontAlgn="base" hangingPunct="0">
              <a:lnSpc>
                <a:spcPts val="1632"/>
              </a:lnSpc>
              <a:spcBef>
                <a:spcPts val="196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en-GB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Isosceles Triangle 3"/>
          <p:cNvSpPr>
            <a:spLocks noChangeArrowheads="1"/>
          </p:cNvSpPr>
          <p:nvPr/>
        </p:nvSpPr>
        <p:spPr bwMode="auto">
          <a:xfrm rot="10800000">
            <a:off x="1325563" y="4984131"/>
            <a:ext cx="658663" cy="107453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rot="10800000" vert="eaVert" lIns="117564" tIns="39188" rIns="39188" bIns="39188" anchor="ctr">
            <a:noAutofit/>
          </a:bodyPr>
          <a:lstStyle/>
          <a:p>
            <a:pPr defTabSz="1042047" eaLnBrk="0" fontAlgn="base" hangingPunct="0">
              <a:lnSpc>
                <a:spcPts val="1632"/>
              </a:lnSpc>
              <a:spcBef>
                <a:spcPts val="196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en-GB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Isosceles Triangle 3"/>
          <p:cNvSpPr>
            <a:spLocks noChangeArrowheads="1"/>
          </p:cNvSpPr>
          <p:nvPr/>
        </p:nvSpPr>
        <p:spPr bwMode="auto">
          <a:xfrm rot="10800000">
            <a:off x="1338266" y="5873131"/>
            <a:ext cx="658663" cy="107453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rot="10800000" vert="eaVert" lIns="117564" tIns="39188" rIns="39188" bIns="39188" anchor="ctr">
            <a:noAutofit/>
          </a:bodyPr>
          <a:lstStyle/>
          <a:p>
            <a:pPr defTabSz="1042047" eaLnBrk="0" fontAlgn="base" hangingPunct="0">
              <a:lnSpc>
                <a:spcPts val="1632"/>
              </a:lnSpc>
              <a:spcBef>
                <a:spcPts val="196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en-GB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889000" y="1524001"/>
            <a:ext cx="1498600" cy="671009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chemeClr val="bg1"/>
                </a:solidFill>
                <a:cs typeface="Arial" charset="0"/>
              </a:rPr>
              <a:t>2005</a:t>
            </a: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914400" y="3334655"/>
            <a:ext cx="1498600" cy="6710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2008</a:t>
            </a:r>
            <a:endParaRPr lang="en-GB" sz="1800" b="1" kern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914400" y="4237823"/>
            <a:ext cx="1498600" cy="671009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chemeClr val="bg1"/>
                </a:solidFill>
                <a:cs typeface="Arial" charset="0"/>
              </a:rPr>
              <a:t>2010</a:t>
            </a: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914400" y="5138949"/>
            <a:ext cx="1498600" cy="671009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chemeClr val="bg1"/>
                </a:solidFill>
                <a:cs typeface="Arial" charset="0"/>
              </a:rPr>
              <a:t>2014</a:t>
            </a: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880194" y="2436458"/>
            <a:ext cx="1498600" cy="671009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algn="ctr"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kern="0" dirty="0" smtClean="0">
                <a:solidFill>
                  <a:schemeClr val="bg1"/>
                </a:solidFill>
                <a:cs typeface="Arial" charset="0"/>
              </a:rPr>
              <a:t>2007</a:t>
            </a: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4498" y="1534758"/>
            <a:ext cx="844056" cy="9144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Börsegang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der Raiffeisen International AG</a:t>
            </a:r>
            <a:endParaRPr lang="en-GB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9898" y="4263157"/>
            <a:ext cx="844056" cy="9144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Merger: Raiffeisen Bank International AG</a:t>
            </a:r>
            <a:endParaRPr lang="en-GB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9898" y="3372190"/>
            <a:ext cx="4240802" cy="9144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Ausbruch der Finanzkrise</a:t>
            </a:r>
            <a:endParaRPr lang="en-GB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9898" y="5161931"/>
            <a:ext cx="4126502" cy="9144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Kapitalerhöhung: EUR 2.8bn</a:t>
            </a:r>
            <a:endParaRPr lang="en-GB" sz="19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880194" y="6087915"/>
            <a:ext cx="1498600" cy="6710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  <a:extLst/>
        </p:spPr>
        <p:txBody>
          <a:bodyPr lIns="99540" tIns="49770" rIns="99540" bIns="49770" anchor="ctr" anchorCtr="1"/>
          <a:lstStyle/>
          <a:p>
            <a:pPr algn="ctr"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b="1" kern="0" dirty="0" smtClean="0">
                <a:solidFill>
                  <a:schemeClr val="accent5"/>
                </a:solidFill>
                <a:cs typeface="Arial" charset="0"/>
              </a:rPr>
              <a:t>Heute</a:t>
            </a:r>
            <a:endParaRPr lang="en-GB" sz="1800" b="1" kern="0" dirty="0">
              <a:solidFill>
                <a:schemeClr val="accent5"/>
              </a:solidFill>
              <a:cs typeface="Arial" charset="0"/>
            </a:endParaRPr>
          </a:p>
        </p:txBody>
      </p:sp>
      <p:sp>
        <p:nvSpPr>
          <p:cNvPr id="40" name="Isosceles Triangle 3"/>
          <p:cNvSpPr>
            <a:spLocks noChangeArrowheads="1"/>
          </p:cNvSpPr>
          <p:nvPr/>
        </p:nvSpPr>
        <p:spPr bwMode="auto">
          <a:xfrm rot="10800000">
            <a:off x="1300162" y="2290905"/>
            <a:ext cx="658663" cy="107453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rot="10800000" vert="eaVert" lIns="117564" tIns="39188" rIns="39188" bIns="39188" anchor="ctr">
            <a:noAutofit/>
          </a:bodyPr>
          <a:lstStyle/>
          <a:p>
            <a:pPr defTabSz="1042047" eaLnBrk="0" fontAlgn="base" hangingPunct="0">
              <a:lnSpc>
                <a:spcPts val="1632"/>
              </a:lnSpc>
              <a:spcBef>
                <a:spcPts val="1960"/>
              </a:spcBef>
              <a:spcAft>
                <a:spcPct val="0"/>
              </a:spcAft>
              <a:buClr>
                <a:srgbClr val="FF9933"/>
              </a:buClr>
              <a:buSzPct val="75000"/>
            </a:pPr>
            <a:endParaRPr lang="en-GB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540000" y="2411255"/>
            <a:ext cx="7185454" cy="6835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9540" tIns="49770" rIns="99540" bIns="49770" anchor="ctr" anchorCtr="1"/>
          <a:lstStyle/>
          <a:p>
            <a:pPr algn="ctr" defTabSz="8726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800" b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65400" y="2444290"/>
            <a:ext cx="5321300" cy="914400"/>
          </a:xfrm>
          <a:prstGeom prst="rect">
            <a:avLst/>
          </a:prstGeom>
          <a:noFill/>
          <a:ln w="9525">
            <a:noFill/>
          </a:ln>
        </p:spPr>
        <p:txBody>
          <a:bodyPr wrap="none" lIns="108000" tIns="144000" rIns="108000" bIns="0" rtlCol="0">
            <a:noAutofit/>
          </a:bodyPr>
          <a:lstStyle/>
          <a:p>
            <a:pPr>
              <a:spcBef>
                <a:spcPts val="1000"/>
              </a:spcBef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Kapitalerhöhung: EUR 1,25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Mrd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endParaRPr lang="en-GB" sz="20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12" y="2526533"/>
            <a:ext cx="1566893" cy="51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t="23494" r="4106" b="2804"/>
          <a:stretch/>
        </p:blipFill>
        <p:spPr>
          <a:xfrm>
            <a:off x="718701" y="1371663"/>
            <a:ext cx="9300832" cy="5592904"/>
          </a:xfrm>
          <a:prstGeom prst="rect">
            <a:avLst/>
          </a:prstGeom>
        </p:spPr>
      </p:pic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600720"/>
              </p:ext>
            </p:extLst>
          </p:nvPr>
        </p:nvGraphicFramePr>
        <p:xfrm>
          <a:off x="4" y="5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" y="5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AT" sz="2600" dirty="0" smtClean="0"/>
              <a:t>Eine führende Bankengruppe in CEE</a:t>
            </a:r>
            <a:endParaRPr lang="de-AT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32270" y="1982827"/>
            <a:ext cx="3683698" cy="431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>
                <a:solidFill>
                  <a:schemeClr val="bg1"/>
                </a:solidFill>
              </a:rPr>
              <a:t>~ </a:t>
            </a:r>
            <a:r>
              <a:rPr lang="en-US" sz="1900" b="1" dirty="0" smtClean="0">
                <a:solidFill>
                  <a:schemeClr val="bg1"/>
                </a:solidFill>
              </a:rPr>
              <a:t>14,8 Mio. </a:t>
            </a:r>
            <a:r>
              <a:rPr lang="en-US" sz="1900" b="1" dirty="0" err="1" smtClean="0">
                <a:solidFill>
                  <a:schemeClr val="bg1"/>
                </a:solidFill>
              </a:rPr>
              <a:t>Kunden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59140" y="2711791"/>
            <a:ext cx="3356167" cy="431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>
                <a:solidFill>
                  <a:schemeClr val="bg1"/>
                </a:solidFill>
              </a:rPr>
              <a:t>~ </a:t>
            </a:r>
            <a:r>
              <a:rPr lang="en-US" sz="1900" b="1" dirty="0" smtClean="0">
                <a:solidFill>
                  <a:schemeClr val="bg1"/>
                </a:solidFill>
              </a:rPr>
              <a:t>54.500 </a:t>
            </a:r>
            <a:r>
              <a:rPr lang="en-US" sz="1900" b="1" dirty="0" err="1">
                <a:solidFill>
                  <a:schemeClr val="bg1"/>
                </a:solidFill>
              </a:rPr>
              <a:t>Mitarbeiter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92898" y="3476290"/>
            <a:ext cx="3124658" cy="431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>
                <a:solidFill>
                  <a:schemeClr val="bg1"/>
                </a:solidFill>
              </a:rPr>
              <a:t>~ </a:t>
            </a:r>
            <a:r>
              <a:rPr lang="en-US" sz="1900" b="1" dirty="0" smtClean="0">
                <a:solidFill>
                  <a:schemeClr val="bg1"/>
                </a:solidFill>
              </a:rPr>
              <a:t>2.850 </a:t>
            </a:r>
            <a:r>
              <a:rPr lang="en-US" sz="1900" b="1" dirty="0" err="1" smtClean="0">
                <a:solidFill>
                  <a:schemeClr val="bg1"/>
                </a:solidFill>
              </a:rPr>
              <a:t>Geschäftsstellen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0245" y="4247103"/>
            <a:ext cx="2305062" cy="4318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 smtClean="0">
                <a:solidFill>
                  <a:schemeClr val="bg1"/>
                </a:solidFill>
              </a:rPr>
              <a:t>15 </a:t>
            </a:r>
            <a:r>
              <a:rPr lang="en-US" sz="1900" b="1" dirty="0" err="1" smtClean="0">
                <a:solidFill>
                  <a:schemeClr val="bg1"/>
                </a:solidFill>
              </a:rPr>
              <a:t>Märkte</a:t>
            </a:r>
            <a:r>
              <a:rPr lang="en-US" sz="1900" b="1" dirty="0" smtClean="0">
                <a:solidFill>
                  <a:schemeClr val="bg1"/>
                </a:solidFill>
              </a:rPr>
              <a:t> in CEE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88325" y="5062762"/>
            <a:ext cx="1843468" cy="43338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>
                <a:solidFill>
                  <a:schemeClr val="bg1"/>
                </a:solidFill>
              </a:rPr>
              <a:t>&gt; 25 </a:t>
            </a:r>
            <a:r>
              <a:rPr lang="en-US" sz="1900" b="1" dirty="0" err="1">
                <a:solidFill>
                  <a:schemeClr val="bg1"/>
                </a:solidFill>
              </a:rPr>
              <a:t>Jahre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11446" y="5772316"/>
            <a:ext cx="1520347" cy="43338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9033" tIns="49522" rIns="99033" bIns="49522" numCol="1" anchor="b" anchorCtr="0" compatLnSpc="1">
            <a:prstTxWarp prst="textNoShape">
              <a:avLst/>
            </a:prstTxWarp>
          </a:bodyPr>
          <a:lstStyle/>
          <a:p>
            <a:pPr algn="r" defTabSz="1037223"/>
            <a:r>
              <a:rPr lang="en-US" sz="1900" b="1" dirty="0">
                <a:solidFill>
                  <a:schemeClr val="bg1"/>
                </a:solidFill>
              </a:rPr>
              <a:t>1 </a:t>
            </a:r>
            <a:r>
              <a:rPr lang="en-US" sz="1900" b="1" dirty="0" err="1">
                <a:solidFill>
                  <a:schemeClr val="bg1"/>
                </a:solidFill>
              </a:rPr>
              <a:t>Gruppe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700" y="1371663"/>
            <a:ext cx="5923399" cy="1848006"/>
          </a:xfrm>
          <a:prstGeom prst="rect">
            <a:avLst/>
          </a:prstGeom>
          <a:solidFill>
            <a:schemeClr val="bg1">
              <a:alpha val="51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35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DE" sz="1700" dirty="0">
                <a:solidFill>
                  <a:schemeClr val="tx1"/>
                </a:solidFill>
                <a:latin typeface="Century Gothic" pitchFamily="34" charset="0"/>
              </a:rPr>
              <a:t>Begleitung österreichischer und westeuropäischer Unternehmen bei Ihrer Expansion nach Osteuropa</a:t>
            </a:r>
          </a:p>
          <a:p>
            <a:pPr marL="4635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DE" sz="1700" dirty="0" smtClean="0">
                <a:solidFill>
                  <a:schemeClr val="tx1"/>
                </a:solidFill>
                <a:latin typeface="Century Gothic" pitchFamily="34" charset="0"/>
              </a:rPr>
              <a:t>Etablierung von internationalen Standards für Finanzdienstleistungen </a:t>
            </a:r>
          </a:p>
          <a:p>
            <a:pPr marL="4635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de-DE" sz="1700" dirty="0" smtClean="0">
                <a:solidFill>
                  <a:schemeClr val="tx1"/>
                </a:solidFill>
                <a:latin typeface="Century Gothic" pitchFamily="34" charset="0"/>
              </a:rPr>
              <a:t>Beitrag zum </a:t>
            </a:r>
            <a:r>
              <a:rPr lang="de-DE" sz="1700" dirty="0">
                <a:solidFill>
                  <a:schemeClr val="tx1"/>
                </a:solidFill>
                <a:latin typeface="Century Gothic" pitchFamily="34" charset="0"/>
              </a:rPr>
              <a:t>W</a:t>
            </a:r>
            <a:r>
              <a:rPr lang="de-DE" sz="1700" dirty="0" smtClean="0">
                <a:solidFill>
                  <a:schemeClr val="tx1"/>
                </a:solidFill>
                <a:latin typeface="Century Gothic" pitchFamily="34" charset="0"/>
              </a:rPr>
              <a:t>irtschaftswachstum in der Region</a:t>
            </a:r>
            <a:endParaRPr lang="de-DE" sz="17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669" y="1930400"/>
            <a:ext cx="4507931" cy="43815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3452" y="227154"/>
            <a:ext cx="7186601" cy="8732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2400" dirty="0" smtClean="0"/>
              <a:t>Aktuelle Rahmenbedingungen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84906" y="7163499"/>
            <a:ext cx="4257868" cy="385064"/>
          </a:xfrm>
        </p:spPr>
        <p:txBody>
          <a:bodyPr/>
          <a:lstStyle/>
          <a:p>
            <a:fld id="{2EFE9AD8-4CF8-4A0A-8D8A-B8E100449A7A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765618" y="1435100"/>
            <a:ext cx="9065047" cy="50419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669" y="2202381"/>
            <a:ext cx="450793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Schwieriges geopolitisches Umfeld</a:t>
            </a:r>
          </a:p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Konfliktherd Ukraine</a:t>
            </a:r>
          </a:p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Entwicklungen in Russland 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Strengere regulatorische Rahmenbedingungen (Basel III)</a:t>
            </a:r>
          </a:p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Zunehmender Kostendruck</a:t>
            </a:r>
          </a:p>
          <a:p>
            <a:pPr marL="368300" indent="-368300"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Moderater makroökonomischer Ausblick </a:t>
            </a:r>
          </a:p>
          <a:p>
            <a:pPr marL="368300" indent="-368300">
              <a:spcBef>
                <a:spcPts val="12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8300" indent="-368300">
              <a:spcBef>
                <a:spcPts val="12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8900">
              <a:spcBef>
                <a:spcPts val="1200"/>
              </a:spcBef>
              <a:buClr>
                <a:schemeClr val="accent5"/>
              </a:buClr>
            </a:pPr>
            <a:endParaRPr lang="de-DE" sz="1200" dirty="0" smtClean="0">
              <a:solidFill>
                <a:schemeClr val="accent5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428066" y="3959538"/>
            <a:ext cx="3822699" cy="341032"/>
          </a:xfrm>
          <a:prstGeom prst="triangl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4452" y="2169048"/>
            <a:ext cx="437364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68300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Konsolidierung</a:t>
            </a:r>
          </a:p>
          <a:p>
            <a:pPr marL="368300" indent="-368300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Fokussierung auf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ttraktive Märkte &amp; 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eschäftssegmente</a:t>
            </a:r>
          </a:p>
          <a:p>
            <a:pPr marL="368300" indent="-368300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Kostenreduktion und 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Effizienzsteigerung</a:t>
            </a:r>
          </a:p>
          <a:p>
            <a:pPr marL="368300" indent="-368300"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Ausschöpfung des großen Potentials unserer Kundenbeziehungen sowie unserer starken Präsenz und unseres </a:t>
            </a:r>
            <a:r>
              <a:rPr lang="de-DE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Know-How‘s</a:t>
            </a:r>
            <a:r>
              <a:rPr lang="de-DE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CEE</a:t>
            </a:r>
            <a:endParaRPr lang="de-DE" sz="1200" dirty="0" smtClean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69" y="1435100"/>
            <a:ext cx="4507931" cy="495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Herausforderungen</a:t>
            </a:r>
            <a:endParaRPr lang="en-GB" dirty="0" err="1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0168" y="1435100"/>
            <a:ext cx="4507931" cy="4953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Century Gothic" pitchFamily="34" charset="0"/>
              </a:rPr>
              <a:t>Fokus</a:t>
            </a:r>
            <a:endParaRPr lang="en-GB" b="1" dirty="0" err="1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0168" y="1900548"/>
            <a:ext cx="4507931" cy="441135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IAra5Q2UOVbmq5Yu6o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11"/>
  <p:tag name="RIGHTCOLBOTTOMMARGIN" val="p518"/>
  <p:tag name="LEFTCOLBOTTOMMARGIN" val="p518"/>
  <p:tag name="RIGHTCOLTOPMARGIN" val="p126"/>
  <p:tag name="LEFTCOLTOPMARGIN" val="p126"/>
  <p:tag name="ARRANGETOGRID" val="False"/>
  <p:tag name="RIGHTCOLRIGHTMARGIN" val="p0"/>
  <p:tag name="RIGHTCOLLEFTMARGIN" val="p0"/>
  <p:tag name="LEFTCOLRIGHTMARGIN" val="p787!8750"/>
  <p:tag name="LEFTCOLLEFTMARGIN" val="p36"/>
  <p:tag name="SLIDEBOTTOMMARGIN" val="p559!2500"/>
  <p:tag name="SLIDETOPMARGIN" val="p36"/>
  <p:tag name="SLIDERIGHTMARGIN" val="p805!8750"/>
  <p:tag name="SLIDELEFTMARGIN" val="p36"/>
  <p:tag name="FONTRATIO" val="p1"/>
  <p:tag name="SPACEBETWEENOBJECTS" val="p9"/>
  <p:tag name="NAME" val="Blank Slide"/>
  <p:tag name="GUID" val="C2A5722D-9ACA-11D4-AB8E-0010A4E5E143"/>
  <p:tag name="INCLUDEINTOC" val="0"/>
  <p:tag name="WSPAGENUMBER" val="1"/>
  <p:tag name="SLIDETYPE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ZXliDMo0WNKo3.SiPc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n5OAwUp0CZ3aFK0_Zxf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zuR4KJ_U6NO5TjHj979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PAfJzsKUmmuixjlPuBq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Bztz_EMUOdbYVQZmuxI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YxLBgHDUu4fflGDGHU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s4nzae.0e7LACc.olTJ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Dt6Ls.0OnjL4A79Ep7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DPn5u1AkG.c_MF.RKX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YPOLOfPEe20VMAy2qR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PAGENUMBER" val="11"/>
  <p:tag name="RIGHTCOLBOTTOMMARGIN" val="p518"/>
  <p:tag name="LEFTCOLBOTTOMMARGIN" val="p518"/>
  <p:tag name="RIGHTCOLTOPMARGIN" val="p126"/>
  <p:tag name="LEFTCOLTOPMARGIN" val="p126"/>
  <p:tag name="ARRANGETOGRID" val="False"/>
  <p:tag name="RIGHTCOLRIGHTMARGIN" val="p0"/>
  <p:tag name="RIGHTCOLLEFTMARGIN" val="p0"/>
  <p:tag name="LEFTCOLRIGHTMARGIN" val="p787!8750"/>
  <p:tag name="LEFTCOLLEFTMARGIN" val="p36"/>
  <p:tag name="SLIDEBOTTOMMARGIN" val="p559!2500"/>
  <p:tag name="SLIDETOPMARGIN" val="p36"/>
  <p:tag name="SLIDERIGHTMARGIN" val="p805!8750"/>
  <p:tag name="SLIDELEFTMARGIN" val="p36"/>
  <p:tag name="FONTRATIO" val="p1"/>
  <p:tag name="SPACEBETWEENOBJECTS" val="p9"/>
  <p:tag name="NAME" val="Blank Slide"/>
  <p:tag name="GUID" val="C2A5722D-9ACA-11D4-AB8E-0010A4E5E143"/>
  <p:tag name="INCLUDEINTOC" val="0"/>
  <p:tag name="WSPAGENUMBER" val="1"/>
  <p:tag name="SLIDETYPE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ECEOFARROW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56"/>
  <p:tag name="PIECEOFARROW" val="True"/>
  <p:tag name="CALLOUTCODE" val="01-1999"/>
  <p:tag name="FORMATBYTE" val="180"/>
</p:tagLst>
</file>

<file path=ppt/theme/theme1.xml><?xml version="1.0" encoding="utf-8"?>
<a:theme xmlns:a="http://schemas.openxmlformats.org/drawingml/2006/main" name="~1304281">
  <a:themeElements>
    <a:clrScheme name="Raiffeisen Ban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3366FF"/>
      </a:hlink>
      <a:folHlink>
        <a:srgbClr val="3366FF"/>
      </a:folHlink>
    </a:clrScheme>
    <a:fontScheme name="Raiffeisen B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9050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solidFill>
            <a:schemeClr val="accent3"/>
          </a:solidFill>
        </a:ln>
      </a:spPr>
      <a:bodyPr wrap="square" lIns="108000" tIns="144000" rIns="108000" bIns="0" rtlCol="0">
        <a:noAutofit/>
      </a:bodyPr>
      <a:lstStyle>
        <a:defPPr>
          <a:spcBef>
            <a:spcPts val="1000"/>
          </a:spcBef>
          <a:defRPr sz="1600" b="1" dirty="0" err="1" smtClean="0">
            <a:latin typeface="Century Gothic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101CB7CB8F843808CCDCECBE00998" ma:contentTypeVersion="2" ma:contentTypeDescription="Create a new document." ma:contentTypeScope="" ma:versionID="7e6e83b449c4ec2197adc5634ac77497">
  <xsd:schema xmlns:xsd="http://www.w3.org/2001/XMLSchema" xmlns:xs="http://www.w3.org/2001/XMLSchema" xmlns:p="http://schemas.microsoft.com/office/2006/metadata/properties" xmlns:ns1="http://schemas.microsoft.com/sharepoint/v3" xmlns:ns2="8a242853-43d6-460e-83d1-ae32e22d03ab" targetNamespace="http://schemas.microsoft.com/office/2006/metadata/properties" ma:root="true" ma:fieldsID="3d763472e3167a2d7b934c169128929f" ns1:_="" ns2:_="">
    <xsd:import namespace="http://schemas.microsoft.com/sharepoint/v3"/>
    <xsd:import namespace="8a242853-43d6-460e-83d1-ae32e22d03a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2853-43d6-460e-83d1-ae32e22d03ab" elementFormDefault="qualified">
    <xsd:import namespace="http://schemas.microsoft.com/office/2006/documentManagement/types"/>
    <xsd:import namespace="http://schemas.microsoft.com/office/infopath/2007/PartnerControls"/>
    <xsd:element name="Category" ma:index="10" ma:displayName="Category" ma:format="Dropdown" ma:internalName="Category">
      <xsd:simpleType>
        <xsd:union memberTypes="dms:Text">
          <xsd:simpleType>
            <xsd:restriction base="dms:Choice">
              <xsd:enumeration value="Corporate Design Manual"/>
              <xsd:enumeration value="Musterbrief"/>
              <xsd:enumeration value="Namensschilder und Plexiaufsteller#"/>
              <xsd:enumeration value="Landkarte/Map"/>
              <xsd:enumeration value="Präsentationsvorlage"/>
              <xsd:enumeration value="Produktblätter ( Vorlagen)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hapes>
  <Chart name="Pie chart (2D)" index="1" chartId="4eb5e462-d310-4576-9d6e-146f5ecefee0">
    <ChartParams IsLinked="false">
      <LinkType>Chart</LinkType>
      <ChartWorksheetName>22</ChartWorksheetName>
      <WorkbookPath>C:\KS\Documentum\Checkout\RBI_Main_Pres_H114_14gLD0582.xlsx</WorkbookPath>
      <WorkbookName>RBI_Main_Pres_H114_14gLD0582.xlsx</WorkbookName>
      <WorksheetName>22</WorksheetName>
      <WorksheetRange>$A$2:$C$7</WorksheetRange>
    </ChartParams>
  </Chart>
</Shapes>
</file>

<file path=customXml/item4.xml><?xml version="1.0" encoding="utf-8"?>
<Shapes>
  <Chart name="Chart 2" index="1" chartId="c7a0fa5d-186e-45c8-ba23-12de696345b9">
    <ChartParams IsLinked="false">
      <LinkType>Chart</LinkType>
      <ChartWorksheetName>8</ChartWorksheetName>
      <WorkbookPath>C:\KS\Documentum\Checkout\14gLD0582_RBI_Main_Pres_H114.xlsx</WorkbookPath>
      <WorkbookName>14gLD0582_RBI_Main_Pres_H114.xlsx</WorkbookName>
      <WorksheetName>8</WorksheetName>
      <WorksheetRange>$A$2:$M$9</WorksheetRange>
    </ChartParams>
  </Chart>
</Shap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a242853-43d6-460e-83d1-ae32e22d03ab">Präsentationsvorlage</Category>
    <PublishingExpirationDate xmlns="http://schemas.microsoft.com/sharepoint/v3" xsi:nil="true"/>
    <PublishingStartDate xmlns="http://schemas.microsoft.com/sharepoint/v3" xsi:nil="true"/>
  </documentManagement>
</p:properties>
</file>

<file path=customXml/item6.xml><?xml version="1.0" encoding="utf-8"?>
<Shapes>
  <Chart name="Chart 2" index="1" chartId="105189be-56b0-4e83-8a53-70fda1d19624">
    <ChartParams IsLinked="false">
      <LinkType>Chart</LinkType>
      <ChartWorksheetName>26</ChartWorksheetName>
      <WorkbookPath>C:\KS\Documentum\Checkout\RBI_Main_Pres_H114_14gLD0582.xlsx</WorkbookPath>
      <WorkbookName>RBI_Main_Pres_H114_14gLD0582.xlsx</WorkbookName>
      <WorksheetName>26</WorksheetName>
      <WorksheetRange>$A$2:$C$8</WorksheetRange>
    </ChartParams>
  </Chart>
</Shapes>
</file>

<file path=customXml/itemProps1.xml><?xml version="1.0" encoding="utf-8"?>
<ds:datastoreItem xmlns:ds="http://schemas.openxmlformats.org/officeDocument/2006/customXml" ds:itemID="{66B48FC0-F3B4-484B-B4D6-D68D6CBC8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896F2-FC02-4F64-8CCB-8539C74D7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242853-43d6-460e-83d1-ae32e22d0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86675C-E730-42B3-9FEA-074497BC654B}">
  <ds:schemaRefs/>
</ds:datastoreItem>
</file>

<file path=customXml/itemProps4.xml><?xml version="1.0" encoding="utf-8"?>
<ds:datastoreItem xmlns:ds="http://schemas.openxmlformats.org/officeDocument/2006/customXml" ds:itemID="{5F78FF61-D748-4AF5-832C-56B2A172B899}">
  <ds:schemaRefs/>
</ds:datastoreItem>
</file>

<file path=customXml/itemProps5.xml><?xml version="1.0" encoding="utf-8"?>
<ds:datastoreItem xmlns:ds="http://schemas.openxmlformats.org/officeDocument/2006/customXml" ds:itemID="{51623022-32C5-45FE-9C38-B3E16CC9AD8A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a242853-43d6-460e-83d1-ae32e22d03ab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3F500BF0-E315-483C-ADD1-E36D1C0B6E5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~1304281</Template>
  <TotalTime>0</TotalTime>
  <Words>690</Words>
  <Application>Microsoft Office PowerPoint</Application>
  <PresentationFormat>Custom</PresentationFormat>
  <Paragraphs>314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~1304281</vt:lpstr>
      <vt:lpstr>think-cell Slide</vt:lpstr>
      <vt:lpstr>PowerPoint Presentation</vt:lpstr>
      <vt:lpstr>Konzern- und Aktionärsstruktur</vt:lpstr>
      <vt:lpstr>Der Ostblock in unseren Köpfen …</vt:lpstr>
      <vt:lpstr>…und die Realität in 2015!</vt:lpstr>
      <vt:lpstr>RBI`s Expansion nach Osteuropa</vt:lpstr>
      <vt:lpstr>RBI`s Expansion nach Osteuropa</vt:lpstr>
      <vt:lpstr>PowerPoint Presentation</vt:lpstr>
      <vt:lpstr>Eine führende Bankengruppe in CEE</vt:lpstr>
      <vt:lpstr>PowerPoint Presentation</vt:lpstr>
      <vt:lpstr>CEE: too big to ignore</vt:lpstr>
      <vt:lpstr>PowerPoint Presentation</vt:lpstr>
      <vt:lpstr>Raiffeisen Bank International AG (RBI)</vt:lpstr>
      <vt:lpstr>Die RBI auf einen Blick</vt:lpstr>
      <vt:lpstr>Makroökonomischer Ausblick</vt:lpstr>
    </vt:vector>
  </TitlesOfParts>
  <Company>Raiffeisen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VOGL</dc:creator>
  <cp:lastModifiedBy>Christoph HUTEGGER</cp:lastModifiedBy>
  <cp:revision>632</cp:revision>
  <cp:lastPrinted>2014-10-20T13:03:39Z</cp:lastPrinted>
  <dcterms:created xsi:type="dcterms:W3CDTF">2013-08-26T07:20:35Z</dcterms:created>
  <dcterms:modified xsi:type="dcterms:W3CDTF">2015-06-03T15:11:51Z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0x0101003C1101CB7CB8F843808CCDCECBE00998</vt:lpwstr>
  </property>
</Properties>
</file>